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694" r:id="rId1"/>
  </p:sldMasterIdLst>
  <p:notesMasterIdLst>
    <p:notesMasterId r:id="rId56"/>
  </p:notesMasterIdLst>
  <p:sldIdLst>
    <p:sldId id="6418" r:id="rId2"/>
    <p:sldId id="6490" r:id="rId3"/>
    <p:sldId id="6368" r:id="rId4"/>
    <p:sldId id="6369" r:id="rId5"/>
    <p:sldId id="6216" r:id="rId6"/>
    <p:sldId id="6217" r:id="rId7"/>
    <p:sldId id="6264" r:id="rId8"/>
    <p:sldId id="6265" r:id="rId9"/>
    <p:sldId id="6359" r:id="rId10"/>
    <p:sldId id="6427" r:id="rId11"/>
    <p:sldId id="6235" r:id="rId12"/>
    <p:sldId id="6236" r:id="rId13"/>
    <p:sldId id="6338" r:id="rId14"/>
    <p:sldId id="6487" r:id="rId15"/>
    <p:sldId id="6477" r:id="rId16"/>
    <p:sldId id="6476" r:id="rId17"/>
    <p:sldId id="6478" r:id="rId18"/>
    <p:sldId id="6479" r:id="rId19"/>
    <p:sldId id="6319" r:id="rId20"/>
    <p:sldId id="6320" r:id="rId21"/>
    <p:sldId id="6412" r:id="rId22"/>
    <p:sldId id="6413" r:id="rId23"/>
    <p:sldId id="6351" r:id="rId24"/>
    <p:sldId id="6352" r:id="rId25"/>
    <p:sldId id="6439" r:id="rId26"/>
    <p:sldId id="6489" r:id="rId27"/>
    <p:sldId id="6419" r:id="rId28"/>
    <p:sldId id="6414" r:id="rId29"/>
    <p:sldId id="6415" r:id="rId30"/>
    <p:sldId id="6271" r:id="rId31"/>
    <p:sldId id="6272" r:id="rId32"/>
    <p:sldId id="6285" r:id="rId33"/>
    <p:sldId id="6286" r:id="rId34"/>
    <p:sldId id="6212" r:id="rId35"/>
    <p:sldId id="6428" r:id="rId36"/>
    <p:sldId id="6370" r:id="rId37"/>
    <p:sldId id="6371" r:id="rId38"/>
    <p:sldId id="6344" r:id="rId39"/>
    <p:sldId id="6447" r:id="rId40"/>
    <p:sldId id="6484" r:id="rId41"/>
    <p:sldId id="6485" r:id="rId42"/>
    <p:sldId id="6486" r:id="rId43"/>
    <p:sldId id="6488" r:id="rId44"/>
    <p:sldId id="6218" r:id="rId45"/>
    <p:sldId id="6219" r:id="rId46"/>
    <p:sldId id="6445" r:id="rId47"/>
    <p:sldId id="6446" r:id="rId48"/>
    <p:sldId id="6470" r:id="rId49"/>
    <p:sldId id="6361" r:id="rId50"/>
    <p:sldId id="6353" r:id="rId51"/>
    <p:sldId id="6354" r:id="rId52"/>
    <p:sldId id="6420" r:id="rId53"/>
    <p:sldId id="6481" r:id="rId54"/>
    <p:sldId id="6482" r:id="rId55"/>
  </p:sldIdLst>
  <p:sldSz cx="9144000" cy="6858000" type="screen4x3"/>
  <p:notesSz cx="6858000" cy="9144000"/>
  <p:embeddedFontLst>
    <p:embeddedFont>
      <p:font typeface="Bauhaus 93" panose="04030905020B02020C02" pitchFamily="82" charset="0"/>
      <p:regular r:id="rId57"/>
    </p:embeddedFont>
    <p:embeddedFont>
      <p:font typeface="Berlin Sans FB Demi" panose="020E0802020502020306" pitchFamily="34" charset="0"/>
      <p:bold r:id="rId58"/>
    </p:embeddedFont>
    <p:embeddedFont>
      <p:font typeface="Calibri" panose="020F0502020204030204" pitchFamily="34" charset="0"/>
      <p:regular r:id="rId59"/>
      <p:bold r:id="rId60"/>
      <p:italic r:id="rId61"/>
      <p:boldItalic r:id="rId62"/>
    </p:embeddedFont>
  </p:embeddedFontLst>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azer, Brad M." initials="GBM" lastIdx="1" clrIdx="0">
    <p:extLst>
      <p:ext uri="{19B8F6BF-5375-455C-9EA6-DF929625EA0E}">
        <p15:presenceInfo xmlns:p15="http://schemas.microsoft.com/office/powerpoint/2012/main" userId="S::Brad.M.Glazer@ssa.gov::e4ad4fab-a363-49d6-ac6f-b47f61bbd0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6F6"/>
    <a:srgbClr val="C1F7C7"/>
    <a:srgbClr val="DE1050"/>
    <a:srgbClr val="FBBDF7"/>
    <a:srgbClr val="F8F6D8"/>
    <a:srgbClr val="FFCC66"/>
    <a:srgbClr val="3399FF"/>
    <a:srgbClr val="006600"/>
    <a:srgbClr val="814E09"/>
    <a:srgbClr val="C0EFF8"/>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3580" autoAdjust="0"/>
  </p:normalViewPr>
  <p:slideViewPr>
    <p:cSldViewPr>
      <p:cViewPr varScale="1">
        <p:scale>
          <a:sx n="64" d="100"/>
          <a:sy n="64" d="100"/>
        </p:scale>
        <p:origin x="1944"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2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cs typeface="+mn-cs"/>
              </a:defRPr>
            </a:lvl1pPr>
          </a:lstStyle>
          <a:p>
            <a:pPr>
              <a:defRPr/>
            </a:pPr>
            <a:endParaRPr lang="en-US"/>
          </a:p>
        </p:txBody>
      </p:sp>
      <p:sp>
        <p:nvSpPr>
          <p:cNvPr id="15022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cs typeface="+mn-cs"/>
              </a:defRPr>
            </a:lvl1pPr>
          </a:lstStyle>
          <a:p>
            <a:pPr>
              <a:defRPr/>
            </a:pPr>
            <a:endParaRPr 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022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022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cs typeface="+mn-cs"/>
              </a:defRPr>
            </a:lvl1pPr>
          </a:lstStyle>
          <a:p>
            <a:pPr>
              <a:defRPr/>
            </a:pPr>
            <a:endParaRPr lang="en-US"/>
          </a:p>
        </p:txBody>
      </p:sp>
      <p:sp>
        <p:nvSpPr>
          <p:cNvPr id="15022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cs typeface="+mn-cs"/>
              </a:defRPr>
            </a:lvl1pPr>
          </a:lstStyle>
          <a:p>
            <a:pPr>
              <a:defRPr/>
            </a:pPr>
            <a:fld id="{5201CE0B-949C-4FE5-80A8-C22AB8A9EBD2}" type="slidenum">
              <a:rPr lang="en-US"/>
              <a:pPr>
                <a:defRPr/>
              </a:pPr>
              <a:t>‹#›</a:t>
            </a:fld>
            <a:endParaRPr lang="en-US" dirty="0"/>
          </a:p>
        </p:txBody>
      </p:sp>
    </p:spTree>
    <p:extLst>
      <p:ext uri="{BB962C8B-B14F-4D97-AF65-F5344CB8AC3E}">
        <p14:creationId xmlns:p14="http://schemas.microsoft.com/office/powerpoint/2010/main" val="1810943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4" name="Slide Number Placeholder 3"/>
          <p:cNvSpPr>
            <a:spLocks noGrp="1"/>
          </p:cNvSpPr>
          <p:nvPr>
            <p:ph type="sldNum" sz="quarter" idx="5"/>
          </p:nvPr>
        </p:nvSpPr>
        <p:spPr/>
        <p:txBody>
          <a:bodyPr/>
          <a:lstStyle/>
          <a:p>
            <a:pPr>
              <a:defRPr/>
            </a:pPr>
            <a:fld id="{0D83BD90-6ABF-497F-9FD5-7B6660279359}" type="slidenum">
              <a:rPr lang="en-US" smtClean="0"/>
              <a:pPr>
                <a:defRPr/>
              </a:pPr>
              <a:t>3</a:t>
            </a:fld>
            <a:endParaRPr lang="en-US" dirty="0"/>
          </a:p>
        </p:txBody>
      </p:sp>
    </p:spTree>
    <p:extLst>
      <p:ext uri="{BB962C8B-B14F-4D97-AF65-F5344CB8AC3E}">
        <p14:creationId xmlns:p14="http://schemas.microsoft.com/office/powerpoint/2010/main" val="329852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9575507B-7AB8-471C-8D24-E359A28C7384}" type="slidenum">
              <a:rPr lang="en-US" smtClean="0"/>
              <a:pPr>
                <a:defRPr/>
              </a:pPr>
              <a:t>12</a:t>
            </a:fld>
            <a:endParaRPr lang="en-US" dirty="0"/>
          </a:p>
        </p:txBody>
      </p:sp>
    </p:spTree>
    <p:extLst>
      <p:ext uri="{BB962C8B-B14F-4D97-AF65-F5344CB8AC3E}">
        <p14:creationId xmlns:p14="http://schemas.microsoft.com/office/powerpoint/2010/main" val="367421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84B7877-3125-4D73-87B8-43B763FABF4E}" type="slidenum">
              <a:rPr lang="en-US" altLang="en-US" b="0"/>
              <a:pPr eaLnBrk="1" hangingPunct="1"/>
              <a:t>13</a:t>
            </a:fld>
            <a:endParaRPr lang="en-US" altLang="en-US" b="0" dirty="0"/>
          </a:p>
        </p:txBody>
      </p:sp>
    </p:spTree>
    <p:extLst>
      <p:ext uri="{BB962C8B-B14F-4D97-AF65-F5344CB8AC3E}">
        <p14:creationId xmlns:p14="http://schemas.microsoft.com/office/powerpoint/2010/main" val="2761030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6F63280-F990-4653-8904-2E288B243268}" type="slidenum">
              <a:rPr lang="en-US" altLang="en-US" b="0"/>
              <a:pPr eaLnBrk="1" hangingPunct="1"/>
              <a:t>14</a:t>
            </a:fld>
            <a:endParaRPr lang="en-US" altLang="en-US" b="0" dirty="0"/>
          </a:p>
        </p:txBody>
      </p:sp>
    </p:spTree>
    <p:extLst>
      <p:ext uri="{BB962C8B-B14F-4D97-AF65-F5344CB8AC3E}">
        <p14:creationId xmlns:p14="http://schemas.microsoft.com/office/powerpoint/2010/main" val="1891574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6F63280-F990-4653-8904-2E288B243268}" type="slidenum">
              <a:rPr lang="en-US" altLang="en-US" b="0"/>
              <a:pPr eaLnBrk="1" hangingPunct="1"/>
              <a:t>15</a:t>
            </a:fld>
            <a:endParaRPr lang="en-US" altLang="en-US" b="0" dirty="0"/>
          </a:p>
        </p:txBody>
      </p:sp>
    </p:spTree>
    <p:extLst>
      <p:ext uri="{BB962C8B-B14F-4D97-AF65-F5344CB8AC3E}">
        <p14:creationId xmlns:p14="http://schemas.microsoft.com/office/powerpoint/2010/main" val="2399971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6F63280-F990-4653-8904-2E288B243268}" type="slidenum">
              <a:rPr lang="en-US" altLang="en-US" b="0"/>
              <a:pPr eaLnBrk="1" hangingPunct="1"/>
              <a:t>16</a:t>
            </a:fld>
            <a:endParaRPr lang="en-US" altLang="en-US" b="0" dirty="0"/>
          </a:p>
        </p:txBody>
      </p:sp>
    </p:spTree>
    <p:extLst>
      <p:ext uri="{BB962C8B-B14F-4D97-AF65-F5344CB8AC3E}">
        <p14:creationId xmlns:p14="http://schemas.microsoft.com/office/powerpoint/2010/main" val="3005349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6F63280-F990-4653-8904-2E288B243268}" type="slidenum">
              <a:rPr lang="en-US" altLang="en-US" b="0"/>
              <a:pPr eaLnBrk="1" hangingPunct="1"/>
              <a:t>17</a:t>
            </a:fld>
            <a:endParaRPr lang="en-US" altLang="en-US" b="0" dirty="0"/>
          </a:p>
        </p:txBody>
      </p:sp>
    </p:spTree>
    <p:extLst>
      <p:ext uri="{BB962C8B-B14F-4D97-AF65-F5344CB8AC3E}">
        <p14:creationId xmlns:p14="http://schemas.microsoft.com/office/powerpoint/2010/main" val="317552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6F63280-F990-4653-8904-2E288B243268}" type="slidenum">
              <a:rPr lang="en-US" altLang="en-US" b="0"/>
              <a:pPr eaLnBrk="1" hangingPunct="1"/>
              <a:t>18</a:t>
            </a:fld>
            <a:endParaRPr lang="en-US" altLang="en-US" b="0" dirty="0"/>
          </a:p>
        </p:txBody>
      </p:sp>
    </p:spTree>
    <p:extLst>
      <p:ext uri="{BB962C8B-B14F-4D97-AF65-F5344CB8AC3E}">
        <p14:creationId xmlns:p14="http://schemas.microsoft.com/office/powerpoint/2010/main" val="2785083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9CBB78AC-4062-4AD9-979E-FCAF9308FCE1}" type="slidenum">
              <a:rPr lang="en-US" smtClean="0"/>
              <a:pPr>
                <a:defRPr/>
              </a:pPr>
              <a:t>19</a:t>
            </a:fld>
            <a:endParaRPr lang="en-US" dirty="0"/>
          </a:p>
        </p:txBody>
      </p:sp>
    </p:spTree>
    <p:extLst>
      <p:ext uri="{BB962C8B-B14F-4D97-AF65-F5344CB8AC3E}">
        <p14:creationId xmlns:p14="http://schemas.microsoft.com/office/powerpoint/2010/main" val="197408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B333A39D-BC88-4DB4-BD6C-F125BD440DA1}" type="slidenum">
              <a:rPr lang="en-US" smtClean="0"/>
              <a:pPr>
                <a:defRPr/>
              </a:pPr>
              <a:t>20</a:t>
            </a:fld>
            <a:endParaRPr lang="en-US" dirty="0"/>
          </a:p>
        </p:txBody>
      </p:sp>
    </p:spTree>
    <p:extLst>
      <p:ext uri="{BB962C8B-B14F-4D97-AF65-F5344CB8AC3E}">
        <p14:creationId xmlns:p14="http://schemas.microsoft.com/office/powerpoint/2010/main" val="210502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2573983-91F3-4580-9CA9-94579D234E9D}" type="slidenum">
              <a:rPr lang="en-US" altLang="en-US" b="0"/>
              <a:pPr eaLnBrk="1" hangingPunct="1"/>
              <a:t>21</a:t>
            </a:fld>
            <a:endParaRPr lang="en-US" altLang="en-US" b="0" dirty="0"/>
          </a:p>
        </p:txBody>
      </p:sp>
    </p:spTree>
    <p:extLst>
      <p:ext uri="{BB962C8B-B14F-4D97-AF65-F5344CB8AC3E}">
        <p14:creationId xmlns:p14="http://schemas.microsoft.com/office/powerpoint/2010/main" val="37551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4" name="Slide Number Placeholder 3"/>
          <p:cNvSpPr>
            <a:spLocks noGrp="1"/>
          </p:cNvSpPr>
          <p:nvPr>
            <p:ph type="sldNum" sz="quarter" idx="5"/>
          </p:nvPr>
        </p:nvSpPr>
        <p:spPr/>
        <p:txBody>
          <a:bodyPr/>
          <a:lstStyle/>
          <a:p>
            <a:pPr>
              <a:defRPr/>
            </a:pPr>
            <a:fld id="{DEA3598F-FDC8-4060-97BA-33D71F36F7D5}" type="slidenum">
              <a:rPr lang="en-US" smtClean="0"/>
              <a:pPr>
                <a:defRPr/>
              </a:pPr>
              <a:t>4</a:t>
            </a:fld>
            <a:endParaRPr lang="en-US" dirty="0"/>
          </a:p>
        </p:txBody>
      </p:sp>
    </p:spTree>
    <p:extLst>
      <p:ext uri="{BB962C8B-B14F-4D97-AF65-F5344CB8AC3E}">
        <p14:creationId xmlns:p14="http://schemas.microsoft.com/office/powerpoint/2010/main" val="3931132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026505B-C4CB-4A6C-BD6B-A15F7C7771E6}" type="slidenum">
              <a:rPr lang="en-US" altLang="en-US" b="0"/>
              <a:pPr eaLnBrk="1" hangingPunct="1"/>
              <a:t>22</a:t>
            </a:fld>
            <a:endParaRPr lang="en-US" altLang="en-US" b="0" dirty="0"/>
          </a:p>
        </p:txBody>
      </p:sp>
    </p:spTree>
    <p:extLst>
      <p:ext uri="{BB962C8B-B14F-4D97-AF65-F5344CB8AC3E}">
        <p14:creationId xmlns:p14="http://schemas.microsoft.com/office/powerpoint/2010/main" val="274949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C240262-2532-49F3-BA71-B4CF1D507A2F}" type="slidenum">
              <a:rPr lang="en-US" altLang="en-US" b="0"/>
              <a:pPr eaLnBrk="1" hangingPunct="1"/>
              <a:t>23</a:t>
            </a:fld>
            <a:endParaRPr lang="en-US" altLang="en-US" b="0" dirty="0"/>
          </a:p>
        </p:txBody>
      </p:sp>
    </p:spTree>
    <p:extLst>
      <p:ext uri="{BB962C8B-B14F-4D97-AF65-F5344CB8AC3E}">
        <p14:creationId xmlns:p14="http://schemas.microsoft.com/office/powerpoint/2010/main" val="1229285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2B47B6A-91D9-403F-8C89-85448AFA2421}" type="slidenum">
              <a:rPr lang="en-US" altLang="en-US" b="0"/>
              <a:pPr eaLnBrk="1" hangingPunct="1"/>
              <a:t>24</a:t>
            </a:fld>
            <a:endParaRPr lang="en-US" altLang="en-US" b="0" dirty="0"/>
          </a:p>
        </p:txBody>
      </p:sp>
    </p:spTree>
    <p:extLst>
      <p:ext uri="{BB962C8B-B14F-4D97-AF65-F5344CB8AC3E}">
        <p14:creationId xmlns:p14="http://schemas.microsoft.com/office/powerpoint/2010/main" val="1370698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972D5039-2863-4CCC-9D88-5D1651C845A1}" type="slidenum">
              <a:rPr lang="en-US" smtClean="0"/>
              <a:pPr>
                <a:defRPr/>
              </a:pPr>
              <a:t>25</a:t>
            </a:fld>
            <a:endParaRPr lang="en-US" dirty="0"/>
          </a:p>
        </p:txBody>
      </p:sp>
    </p:spTree>
    <p:extLst>
      <p:ext uri="{BB962C8B-B14F-4D97-AF65-F5344CB8AC3E}">
        <p14:creationId xmlns:p14="http://schemas.microsoft.com/office/powerpoint/2010/main" val="2936443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E9AEAE2E-8A09-456F-8FA3-401295A11B4A}" type="slidenum">
              <a:rPr lang="en-US" smtClean="0"/>
              <a:pPr>
                <a:defRPr/>
              </a:pPr>
              <a:t>26</a:t>
            </a:fld>
            <a:endParaRPr lang="en-US" dirty="0"/>
          </a:p>
        </p:txBody>
      </p:sp>
    </p:spTree>
    <p:extLst>
      <p:ext uri="{BB962C8B-B14F-4D97-AF65-F5344CB8AC3E}">
        <p14:creationId xmlns:p14="http://schemas.microsoft.com/office/powerpoint/2010/main" val="213268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F9BEE81-57C5-4505-8D8F-C5690E29A184}" type="slidenum">
              <a:rPr lang="en-US" smtClean="0"/>
              <a:pPr>
                <a:defRPr/>
              </a:pPr>
              <a:t>28</a:t>
            </a:fld>
            <a:endParaRPr lang="en-US" dirty="0"/>
          </a:p>
        </p:txBody>
      </p:sp>
    </p:spTree>
    <p:extLst>
      <p:ext uri="{BB962C8B-B14F-4D97-AF65-F5344CB8AC3E}">
        <p14:creationId xmlns:p14="http://schemas.microsoft.com/office/powerpoint/2010/main" val="2206653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AC25A17-F75D-462E-A0E1-3EF096F78E09}" type="slidenum">
              <a:rPr lang="en-US" smtClean="0"/>
              <a:pPr>
                <a:defRPr/>
              </a:pPr>
              <a:t>29</a:t>
            </a:fld>
            <a:endParaRPr lang="en-US" dirty="0"/>
          </a:p>
        </p:txBody>
      </p:sp>
    </p:spTree>
    <p:extLst>
      <p:ext uri="{BB962C8B-B14F-4D97-AF65-F5344CB8AC3E}">
        <p14:creationId xmlns:p14="http://schemas.microsoft.com/office/powerpoint/2010/main" val="368239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FECBAC14-66EF-4BD9-BC45-164459A19B5D}" type="slidenum">
              <a:rPr lang="en-US" smtClean="0"/>
              <a:pPr>
                <a:defRPr/>
              </a:pPr>
              <a:t>30</a:t>
            </a:fld>
            <a:endParaRPr lang="en-US" dirty="0"/>
          </a:p>
        </p:txBody>
      </p:sp>
    </p:spTree>
    <p:extLst>
      <p:ext uri="{BB962C8B-B14F-4D97-AF65-F5344CB8AC3E}">
        <p14:creationId xmlns:p14="http://schemas.microsoft.com/office/powerpoint/2010/main" val="1541674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D755C47E-722F-4739-B08B-FF9906E75721}" type="slidenum">
              <a:rPr lang="en-US" smtClean="0"/>
              <a:pPr>
                <a:defRPr/>
              </a:pPr>
              <a:t>31</a:t>
            </a:fld>
            <a:endParaRPr lang="en-US" dirty="0"/>
          </a:p>
        </p:txBody>
      </p:sp>
    </p:spTree>
    <p:extLst>
      <p:ext uri="{BB962C8B-B14F-4D97-AF65-F5344CB8AC3E}">
        <p14:creationId xmlns:p14="http://schemas.microsoft.com/office/powerpoint/2010/main" val="3647409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711ADCA-6495-447F-B72B-2693E5E1AE59}" type="slidenum">
              <a:rPr lang="en-US">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3559376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A7C4DA11-077C-4D69-9104-B737D6986229}" type="slidenum">
              <a:rPr lang="en-US" smtClean="0"/>
              <a:pPr>
                <a:defRPr/>
              </a:pPr>
              <a:t>5</a:t>
            </a:fld>
            <a:endParaRPr lang="en-US" dirty="0"/>
          </a:p>
        </p:txBody>
      </p:sp>
    </p:spTree>
    <p:extLst>
      <p:ext uri="{BB962C8B-B14F-4D97-AF65-F5344CB8AC3E}">
        <p14:creationId xmlns:p14="http://schemas.microsoft.com/office/powerpoint/2010/main" val="598496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DD13E-66E6-4A31-8929-B178A7F3BFC1}" type="slidenum">
              <a:rPr lang="en-US">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573084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9CBB78AC-4062-4AD9-979E-FCAF9308FCE1}" type="slidenum">
              <a:rPr lang="en-US" smtClean="0"/>
              <a:pPr>
                <a:defRPr/>
              </a:pPr>
              <a:t>34</a:t>
            </a:fld>
            <a:endParaRPr lang="en-US" dirty="0"/>
          </a:p>
        </p:txBody>
      </p:sp>
    </p:spTree>
    <p:extLst>
      <p:ext uri="{BB962C8B-B14F-4D97-AF65-F5344CB8AC3E}">
        <p14:creationId xmlns:p14="http://schemas.microsoft.com/office/powerpoint/2010/main" val="4077850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9CBB78AC-4062-4AD9-979E-FCAF9308FCE1}" type="slidenum">
              <a:rPr lang="en-US" smtClean="0"/>
              <a:pPr>
                <a:defRPr/>
              </a:pPr>
              <a:t>35</a:t>
            </a:fld>
            <a:endParaRPr lang="en-US" dirty="0"/>
          </a:p>
        </p:txBody>
      </p:sp>
    </p:spTree>
    <p:extLst>
      <p:ext uri="{BB962C8B-B14F-4D97-AF65-F5344CB8AC3E}">
        <p14:creationId xmlns:p14="http://schemas.microsoft.com/office/powerpoint/2010/main" val="2286048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5CC28CFA-F268-49BD-B219-5F11181A33D7}" type="slidenum">
              <a:rPr lang="en-US" smtClean="0"/>
              <a:pPr>
                <a:defRPr/>
              </a:pPr>
              <a:t>36</a:t>
            </a:fld>
            <a:endParaRPr lang="en-US" dirty="0"/>
          </a:p>
        </p:txBody>
      </p:sp>
    </p:spTree>
    <p:extLst>
      <p:ext uri="{BB962C8B-B14F-4D97-AF65-F5344CB8AC3E}">
        <p14:creationId xmlns:p14="http://schemas.microsoft.com/office/powerpoint/2010/main" val="1284001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18B7942C-CA18-4189-9B8A-98DD8DE19B6C}" type="slidenum">
              <a:rPr lang="en-US" smtClean="0"/>
              <a:pPr>
                <a:defRPr/>
              </a:pPr>
              <a:t>37</a:t>
            </a:fld>
            <a:endParaRPr lang="en-US" dirty="0"/>
          </a:p>
        </p:txBody>
      </p:sp>
    </p:spTree>
    <p:extLst>
      <p:ext uri="{BB962C8B-B14F-4D97-AF65-F5344CB8AC3E}">
        <p14:creationId xmlns:p14="http://schemas.microsoft.com/office/powerpoint/2010/main" val="134718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A689F42-EE96-4531-ADA7-80295343A434}" type="slidenum">
              <a:rPr lang="en-US" altLang="en-US" b="0"/>
              <a:pPr eaLnBrk="1" hangingPunct="1"/>
              <a:t>38</a:t>
            </a:fld>
            <a:endParaRPr lang="en-US" altLang="en-US" b="0" dirty="0"/>
          </a:p>
        </p:txBody>
      </p:sp>
    </p:spTree>
    <p:extLst>
      <p:ext uri="{BB962C8B-B14F-4D97-AF65-F5344CB8AC3E}">
        <p14:creationId xmlns:p14="http://schemas.microsoft.com/office/powerpoint/2010/main" val="377701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4EA3FF5-8423-4B6C-9E36-B11400FD35F4}" type="slidenum">
              <a:rPr lang="en-US" altLang="en-US" b="0"/>
              <a:pPr eaLnBrk="1" hangingPunct="1"/>
              <a:t>39</a:t>
            </a:fld>
            <a:endParaRPr lang="en-US" altLang="en-US" b="0" dirty="0"/>
          </a:p>
        </p:txBody>
      </p:sp>
    </p:spTree>
    <p:extLst>
      <p:ext uri="{BB962C8B-B14F-4D97-AF65-F5344CB8AC3E}">
        <p14:creationId xmlns:p14="http://schemas.microsoft.com/office/powerpoint/2010/main" val="904531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4EA3FF5-8423-4B6C-9E36-B11400FD35F4}" type="slidenum">
              <a:rPr lang="en-US" altLang="en-US" b="0"/>
              <a:pPr eaLnBrk="1" hangingPunct="1"/>
              <a:t>40</a:t>
            </a:fld>
            <a:endParaRPr lang="en-US" altLang="en-US" b="0" dirty="0"/>
          </a:p>
        </p:txBody>
      </p:sp>
    </p:spTree>
    <p:extLst>
      <p:ext uri="{BB962C8B-B14F-4D97-AF65-F5344CB8AC3E}">
        <p14:creationId xmlns:p14="http://schemas.microsoft.com/office/powerpoint/2010/main" val="2922143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4EA3FF5-8423-4B6C-9E36-B11400FD35F4}" type="slidenum">
              <a:rPr lang="en-US" altLang="en-US" b="0"/>
              <a:pPr eaLnBrk="1" hangingPunct="1"/>
              <a:t>41</a:t>
            </a:fld>
            <a:endParaRPr lang="en-US" altLang="en-US" b="0" dirty="0"/>
          </a:p>
        </p:txBody>
      </p:sp>
    </p:spTree>
    <p:extLst>
      <p:ext uri="{BB962C8B-B14F-4D97-AF65-F5344CB8AC3E}">
        <p14:creationId xmlns:p14="http://schemas.microsoft.com/office/powerpoint/2010/main" val="3320563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4EA3FF5-8423-4B6C-9E36-B11400FD35F4}" type="slidenum">
              <a:rPr lang="en-US" altLang="en-US" b="0"/>
              <a:pPr eaLnBrk="1" hangingPunct="1"/>
              <a:t>42</a:t>
            </a:fld>
            <a:endParaRPr lang="en-US" altLang="en-US" b="0" dirty="0"/>
          </a:p>
        </p:txBody>
      </p:sp>
    </p:spTree>
    <p:extLst>
      <p:ext uri="{BB962C8B-B14F-4D97-AF65-F5344CB8AC3E}">
        <p14:creationId xmlns:p14="http://schemas.microsoft.com/office/powerpoint/2010/main" val="392835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28C974BE-8C8C-44CE-8319-E7632F50E274}" type="slidenum">
              <a:rPr lang="en-US" smtClean="0"/>
              <a:pPr>
                <a:defRPr/>
              </a:pPr>
              <a:t>6</a:t>
            </a:fld>
            <a:endParaRPr lang="en-US" dirty="0"/>
          </a:p>
        </p:txBody>
      </p:sp>
    </p:spTree>
    <p:extLst>
      <p:ext uri="{BB962C8B-B14F-4D97-AF65-F5344CB8AC3E}">
        <p14:creationId xmlns:p14="http://schemas.microsoft.com/office/powerpoint/2010/main" val="2890218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4EA3FF5-8423-4B6C-9E36-B11400FD35F4}" type="slidenum">
              <a:rPr lang="en-US" altLang="en-US" b="0"/>
              <a:pPr eaLnBrk="1" hangingPunct="1"/>
              <a:t>43</a:t>
            </a:fld>
            <a:endParaRPr lang="en-US" altLang="en-US" b="0" dirty="0"/>
          </a:p>
        </p:txBody>
      </p:sp>
    </p:spTree>
    <p:extLst>
      <p:ext uri="{BB962C8B-B14F-4D97-AF65-F5344CB8AC3E}">
        <p14:creationId xmlns:p14="http://schemas.microsoft.com/office/powerpoint/2010/main" val="960439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F9BEE81-57C5-4505-8D8F-C5690E29A184}" type="slidenum">
              <a:rPr lang="en-US" smtClean="0"/>
              <a:pPr>
                <a:defRPr/>
              </a:pPr>
              <a:t>44</a:t>
            </a:fld>
            <a:endParaRPr lang="en-US" dirty="0"/>
          </a:p>
        </p:txBody>
      </p:sp>
    </p:spTree>
    <p:extLst>
      <p:ext uri="{BB962C8B-B14F-4D97-AF65-F5344CB8AC3E}">
        <p14:creationId xmlns:p14="http://schemas.microsoft.com/office/powerpoint/2010/main" val="703802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AC25A17-F75D-462E-A0E1-3EF096F78E09}" type="slidenum">
              <a:rPr lang="en-US" smtClean="0"/>
              <a:pPr>
                <a:defRPr/>
              </a:pPr>
              <a:t>45</a:t>
            </a:fld>
            <a:endParaRPr lang="en-US" dirty="0"/>
          </a:p>
        </p:txBody>
      </p:sp>
    </p:spTree>
    <p:extLst>
      <p:ext uri="{BB962C8B-B14F-4D97-AF65-F5344CB8AC3E}">
        <p14:creationId xmlns:p14="http://schemas.microsoft.com/office/powerpoint/2010/main" val="3149140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F9BEE81-57C5-4505-8D8F-C5690E29A184}" type="slidenum">
              <a:rPr lang="en-US" smtClean="0"/>
              <a:pPr>
                <a:defRPr/>
              </a:pPr>
              <a:t>46</a:t>
            </a:fld>
            <a:endParaRPr lang="en-US" dirty="0"/>
          </a:p>
        </p:txBody>
      </p:sp>
    </p:spTree>
    <p:extLst>
      <p:ext uri="{BB962C8B-B14F-4D97-AF65-F5344CB8AC3E}">
        <p14:creationId xmlns:p14="http://schemas.microsoft.com/office/powerpoint/2010/main" val="2099890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F9BEE81-57C5-4505-8D8F-C5690E29A184}" type="slidenum">
              <a:rPr lang="en-US" smtClean="0"/>
              <a:pPr>
                <a:defRPr/>
              </a:pPr>
              <a:t>47</a:t>
            </a:fld>
            <a:endParaRPr lang="en-US" dirty="0"/>
          </a:p>
        </p:txBody>
      </p:sp>
    </p:spTree>
    <p:extLst>
      <p:ext uri="{BB962C8B-B14F-4D97-AF65-F5344CB8AC3E}">
        <p14:creationId xmlns:p14="http://schemas.microsoft.com/office/powerpoint/2010/main" val="27801354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F9BEE81-57C5-4505-8D8F-C5690E29A184}" type="slidenum">
              <a:rPr lang="en-US" smtClean="0"/>
              <a:pPr>
                <a:defRPr/>
              </a:pPr>
              <a:t>48</a:t>
            </a:fld>
            <a:endParaRPr lang="en-US" dirty="0"/>
          </a:p>
        </p:txBody>
      </p:sp>
    </p:spTree>
    <p:extLst>
      <p:ext uri="{BB962C8B-B14F-4D97-AF65-F5344CB8AC3E}">
        <p14:creationId xmlns:p14="http://schemas.microsoft.com/office/powerpoint/2010/main" val="179754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F9BEE81-57C5-4505-8D8F-C5690E29A184}" type="slidenum">
              <a:rPr lang="en-US" smtClean="0"/>
              <a:pPr>
                <a:defRPr/>
              </a:pPr>
              <a:t>49</a:t>
            </a:fld>
            <a:endParaRPr lang="en-US" dirty="0"/>
          </a:p>
        </p:txBody>
      </p:sp>
    </p:spTree>
    <p:extLst>
      <p:ext uri="{BB962C8B-B14F-4D97-AF65-F5344CB8AC3E}">
        <p14:creationId xmlns:p14="http://schemas.microsoft.com/office/powerpoint/2010/main" val="17323310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216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6C64D47-85CB-4B8A-9943-46EAF7C5A715}" type="slidenum">
              <a:rPr lang="en-US" altLang="en-US" b="0"/>
              <a:pPr eaLnBrk="1" hangingPunct="1"/>
              <a:t>50</a:t>
            </a:fld>
            <a:endParaRPr lang="en-US" altLang="en-US" b="0" dirty="0"/>
          </a:p>
        </p:txBody>
      </p:sp>
    </p:spTree>
    <p:extLst>
      <p:ext uri="{BB962C8B-B14F-4D97-AF65-F5344CB8AC3E}">
        <p14:creationId xmlns:p14="http://schemas.microsoft.com/office/powerpoint/2010/main" val="3981598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318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F0B1B63-9EC3-4906-9AFC-C153847DB520}" type="slidenum">
              <a:rPr lang="en-US" altLang="en-US" b="0"/>
              <a:pPr eaLnBrk="1" hangingPunct="1"/>
              <a:t>51</a:t>
            </a:fld>
            <a:endParaRPr lang="en-US" altLang="en-US" b="0" dirty="0"/>
          </a:p>
        </p:txBody>
      </p:sp>
    </p:spTree>
    <p:extLst>
      <p:ext uri="{BB962C8B-B14F-4D97-AF65-F5344CB8AC3E}">
        <p14:creationId xmlns:p14="http://schemas.microsoft.com/office/powerpoint/2010/main" val="34042145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F9BEE81-57C5-4505-8D8F-C5690E29A184}" type="slidenum">
              <a:rPr lang="en-US" smtClean="0"/>
              <a:pPr>
                <a:defRPr/>
              </a:pPr>
              <a:t>53</a:t>
            </a:fld>
            <a:endParaRPr lang="en-US" dirty="0"/>
          </a:p>
        </p:txBody>
      </p:sp>
    </p:spTree>
    <p:extLst>
      <p:ext uri="{BB962C8B-B14F-4D97-AF65-F5344CB8AC3E}">
        <p14:creationId xmlns:p14="http://schemas.microsoft.com/office/powerpoint/2010/main" val="3701653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5C1C2CA6-546E-411B-9759-C5236E00326C}" type="slidenum">
              <a:rPr lang="en-US" smtClean="0"/>
              <a:pPr>
                <a:defRPr/>
              </a:pPr>
              <a:t>7</a:t>
            </a:fld>
            <a:endParaRPr lang="en-US" dirty="0"/>
          </a:p>
        </p:txBody>
      </p:sp>
    </p:spTree>
    <p:extLst>
      <p:ext uri="{BB962C8B-B14F-4D97-AF65-F5344CB8AC3E}">
        <p14:creationId xmlns:p14="http://schemas.microsoft.com/office/powerpoint/2010/main" val="17279790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F9BEE81-57C5-4505-8D8F-C5690E29A184}" type="slidenum">
              <a:rPr lang="en-US" smtClean="0"/>
              <a:pPr>
                <a:defRPr/>
              </a:pPr>
              <a:t>54</a:t>
            </a:fld>
            <a:endParaRPr lang="en-US" dirty="0"/>
          </a:p>
        </p:txBody>
      </p:sp>
    </p:spTree>
    <p:extLst>
      <p:ext uri="{BB962C8B-B14F-4D97-AF65-F5344CB8AC3E}">
        <p14:creationId xmlns:p14="http://schemas.microsoft.com/office/powerpoint/2010/main" val="1034801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291B7132-3F34-4FF7-A925-10CD48B5539A}" type="slidenum">
              <a:rPr lang="en-US" smtClean="0"/>
              <a:pPr>
                <a:defRPr/>
              </a:pPr>
              <a:t>8</a:t>
            </a:fld>
            <a:endParaRPr lang="en-US" dirty="0"/>
          </a:p>
        </p:txBody>
      </p:sp>
    </p:spTree>
    <p:extLst>
      <p:ext uri="{BB962C8B-B14F-4D97-AF65-F5344CB8AC3E}">
        <p14:creationId xmlns:p14="http://schemas.microsoft.com/office/powerpoint/2010/main" val="325301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2BF21B8-6157-47F6-92F4-DDB44D957995}" type="slidenum">
              <a:rPr lang="en-US" altLang="en-US" b="0"/>
              <a:pPr eaLnBrk="1" hangingPunct="1"/>
              <a:t>9</a:t>
            </a:fld>
            <a:endParaRPr lang="en-US" altLang="en-US" b="0" dirty="0"/>
          </a:p>
        </p:txBody>
      </p:sp>
    </p:spTree>
    <p:extLst>
      <p:ext uri="{BB962C8B-B14F-4D97-AF65-F5344CB8AC3E}">
        <p14:creationId xmlns:p14="http://schemas.microsoft.com/office/powerpoint/2010/main" val="4243766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28C974BE-8C8C-44CE-8319-E7632F50E274}" type="slidenum">
              <a:rPr lang="en-US" smtClean="0"/>
              <a:pPr>
                <a:defRPr/>
              </a:pPr>
              <a:t>10</a:t>
            </a:fld>
            <a:endParaRPr lang="en-US" dirty="0"/>
          </a:p>
        </p:txBody>
      </p:sp>
    </p:spTree>
    <p:extLst>
      <p:ext uri="{BB962C8B-B14F-4D97-AF65-F5344CB8AC3E}">
        <p14:creationId xmlns:p14="http://schemas.microsoft.com/office/powerpoint/2010/main" val="3110056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4AADE73E-683A-42C1-8873-22BE0D990D8E}" type="slidenum">
              <a:rPr lang="en-US" smtClean="0"/>
              <a:pPr>
                <a:defRPr/>
              </a:pPr>
              <a:t>11</a:t>
            </a:fld>
            <a:endParaRPr lang="en-US" dirty="0"/>
          </a:p>
        </p:txBody>
      </p:sp>
    </p:spTree>
    <p:extLst>
      <p:ext uri="{BB962C8B-B14F-4D97-AF65-F5344CB8AC3E}">
        <p14:creationId xmlns:p14="http://schemas.microsoft.com/office/powerpoint/2010/main" val="3903086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16E031-F8C5-4928-A703-A0815E18D66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2509A3-5A6C-4094-9E12-239E1B06371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E43969-FA3C-4D9B-8714-F09C586396D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C797D1-A9D1-41DA-9D0E-1A27E38ED53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3ADCCA-2F4A-4C25-9CBD-5B93A687B04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F51B687-CBE1-4F5A-BD86-9C0A1F17F68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B20549-2241-4E44-88F2-E19F4F102DC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A0D288-E223-4C72-81C1-67DCF81E251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32973B-E76F-47FD-87C9-C4BD9077811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1913EB-C8EF-482B-B8DF-55E1F806601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a:defRPr/>
            </a:pPr>
            <a:fld id="{EE803CCC-7D81-4607-B02D-C98FB85A13E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996" r:id="rId1"/>
    <p:sldLayoutId id="2147486976" r:id="rId2"/>
    <p:sldLayoutId id="2147486977" r:id="rId3"/>
    <p:sldLayoutId id="2147486978" r:id="rId4"/>
    <p:sldLayoutId id="2147486979" r:id="rId5"/>
    <p:sldLayoutId id="2147486980" r:id="rId6"/>
    <p:sldLayoutId id="2147486981" r:id="rId7"/>
    <p:sldLayoutId id="2147486982" r:id="rId8"/>
    <p:sldLayoutId id="2147486983" r:id="rId9"/>
    <p:sldLayoutId id="2147486984" r:id="rId10"/>
    <p:sldLayoutId id="21474869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9144000" cy="685800"/>
          </a:xfrm>
        </p:spPr>
        <p:txBody>
          <a:bodyPr/>
          <a:lstStyle/>
          <a:p>
            <a:r>
              <a:rPr lang="en-US" sz="8400" b="1" dirty="0">
                <a:ln w="38100">
                  <a:solidFill>
                    <a:srgbClr val="FF0000"/>
                  </a:solidFill>
                </a:ln>
                <a:solidFill>
                  <a:srgbClr val="FFFF00"/>
                </a:solidFill>
                <a:latin typeface="Bauhaus 93" panose="04030905020B02020C02" pitchFamily="82" charset="0"/>
              </a:rPr>
              <a:t>TRIVIAMARYLAND</a:t>
            </a:r>
            <a:br>
              <a:rPr lang="en-US" sz="8400" b="1" dirty="0">
                <a:ln w="38100">
                  <a:solidFill>
                    <a:srgbClr val="FF0000"/>
                  </a:solidFill>
                </a:ln>
                <a:solidFill>
                  <a:srgbClr val="FFFF00"/>
                </a:solidFill>
                <a:latin typeface="Bauhaus 93" panose="04030905020B02020C02" pitchFamily="82" charset="0"/>
              </a:rPr>
            </a:br>
            <a:r>
              <a:rPr lang="en-US" sz="8400" b="1" dirty="0">
                <a:ln w="38100">
                  <a:solidFill>
                    <a:srgbClr val="FF0000"/>
                  </a:solidFill>
                </a:ln>
                <a:solidFill>
                  <a:srgbClr val="FFFF00"/>
                </a:solidFill>
                <a:latin typeface="Bauhaus 93" panose="04030905020B02020C02" pitchFamily="82" charset="0"/>
              </a:rPr>
              <a:t>WORLD </a:t>
            </a:r>
            <a:br>
              <a:rPr lang="en-US" sz="8400" b="1" dirty="0">
                <a:ln w="38100">
                  <a:solidFill>
                    <a:srgbClr val="FF0000"/>
                  </a:solidFill>
                </a:ln>
                <a:solidFill>
                  <a:srgbClr val="FFFF00"/>
                </a:solidFill>
                <a:latin typeface="Bauhaus 93" panose="04030905020B02020C02" pitchFamily="82" charset="0"/>
              </a:rPr>
            </a:br>
            <a:r>
              <a:rPr lang="en-US" sz="8400" b="1" dirty="0">
                <a:ln w="38100">
                  <a:solidFill>
                    <a:srgbClr val="FF0000"/>
                  </a:solidFill>
                </a:ln>
                <a:solidFill>
                  <a:srgbClr val="FFFF00"/>
                </a:solidFill>
                <a:latin typeface="Bauhaus 93" panose="04030905020B02020C02" pitchFamily="82" charset="0"/>
              </a:rPr>
              <a:t>SERIES</a:t>
            </a:r>
            <a:br>
              <a:rPr lang="en-US" sz="6600" dirty="0">
                <a:ln w="38100">
                  <a:solidFill>
                    <a:schemeClr val="accent5">
                      <a:lumMod val="50000"/>
                    </a:schemeClr>
                  </a:solidFill>
                </a:ln>
                <a:solidFill>
                  <a:schemeClr val="accent6">
                    <a:lumMod val="40000"/>
                    <a:lumOff val="60000"/>
                  </a:schemeClr>
                </a:solidFill>
                <a:latin typeface="Berlin Sans FB Demi" panose="020E0802020502020306" pitchFamily="34" charset="0"/>
              </a:rPr>
            </a:br>
            <a:br>
              <a:rPr lang="en-US" dirty="0">
                <a:ln>
                  <a:solidFill>
                    <a:prstClr val="black"/>
                  </a:solidFill>
                </a:ln>
                <a:solidFill>
                  <a:srgbClr val="FFFF00"/>
                </a:solidFill>
                <a:latin typeface="Berlin Sans FB Demi" panose="020E0802020502020306" pitchFamily="34" charset="0"/>
              </a:rPr>
            </a:br>
            <a:endParaRPr lang="en-US" dirty="0"/>
          </a:p>
        </p:txBody>
      </p:sp>
      <p:sp>
        <p:nvSpPr>
          <p:cNvPr id="3" name="Content Placeholder 2"/>
          <p:cNvSpPr>
            <a:spLocks noGrp="1"/>
          </p:cNvSpPr>
          <p:nvPr>
            <p:ph idx="1"/>
          </p:nvPr>
        </p:nvSpPr>
        <p:spPr>
          <a:xfrm>
            <a:off x="83801" y="6293452"/>
            <a:ext cx="2875995" cy="639763"/>
          </a:xfrm>
        </p:spPr>
        <p:txBody>
          <a:bodyPr/>
          <a:lstStyle/>
          <a:p>
            <a:pPr marL="0" indent="0" algn="ctr">
              <a:buNone/>
            </a:pPr>
            <a:r>
              <a:rPr lang="en-US" sz="2600" dirty="0">
                <a:ln>
                  <a:solidFill>
                    <a:schemeClr val="bg1"/>
                  </a:solidFill>
                </a:ln>
                <a:solidFill>
                  <a:srgbClr val="FFFF00"/>
                </a:solidFill>
                <a:effectLst>
                  <a:glow rad="63500">
                    <a:schemeClr val="accent1">
                      <a:satMod val="175000"/>
                      <a:alpha val="40000"/>
                    </a:schemeClr>
                  </a:glow>
                </a:effectLst>
              </a:rPr>
              <a:t>triviamaryland.com</a:t>
            </a:r>
          </a:p>
        </p:txBody>
      </p:sp>
      <p:sp>
        <p:nvSpPr>
          <p:cNvPr id="5" name="TextBox 4">
            <a:extLst>
              <a:ext uri="{FF2B5EF4-FFF2-40B4-BE49-F238E27FC236}">
                <a16:creationId xmlns:a16="http://schemas.microsoft.com/office/drawing/2014/main" id="{BF0F412C-434B-E689-7F2D-4F92A2F775E5}"/>
              </a:ext>
            </a:extLst>
          </p:cNvPr>
          <p:cNvSpPr txBox="1"/>
          <p:nvPr/>
        </p:nvSpPr>
        <p:spPr>
          <a:xfrm>
            <a:off x="6565574" y="6293452"/>
            <a:ext cx="2578426" cy="492443"/>
          </a:xfrm>
          <a:prstGeom prst="rect">
            <a:avLst/>
          </a:prstGeom>
          <a:noFill/>
        </p:spPr>
        <p:txBody>
          <a:bodyPr wrap="square" rtlCol="0">
            <a:spAutoFit/>
          </a:bodyPr>
          <a:lstStyle/>
          <a:p>
            <a:r>
              <a:rPr lang="en-US" sz="2600" b="0" dirty="0">
                <a:ln>
                  <a:solidFill>
                    <a:schemeClr val="bg1"/>
                  </a:solidFill>
                </a:ln>
                <a:solidFill>
                  <a:srgbClr val="FFFF00"/>
                </a:solidFill>
                <a:effectLst>
                  <a:glow rad="63500">
                    <a:schemeClr val="accent1">
                      <a:satMod val="175000"/>
                      <a:alpha val="40000"/>
                    </a:schemeClr>
                  </a:glow>
                </a:effectLst>
                <a:latin typeface="+mn-lt"/>
              </a:rPr>
              <a:t>@triviamaryland</a:t>
            </a:r>
          </a:p>
        </p:txBody>
      </p:sp>
      <p:pic>
        <p:nvPicPr>
          <p:cNvPr id="1026" name="Picture 2">
            <a:extLst>
              <a:ext uri="{FF2B5EF4-FFF2-40B4-BE49-F238E27FC236}">
                <a16:creationId xmlns:a16="http://schemas.microsoft.com/office/drawing/2014/main" id="{C59FF4E3-12C3-CBE8-03CF-6E288FA18AE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53319" y="6388211"/>
            <a:ext cx="302924" cy="30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348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accent2">
            <a:lumMod val="5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0" y="1"/>
            <a:ext cx="9144000" cy="685799"/>
          </a:xfrm>
        </p:spPr>
        <p:txBody>
          <a:bodyPr/>
          <a:lstStyle/>
          <a:p>
            <a:r>
              <a:rPr lang="en-US" sz="3600" b="1" dirty="0">
                <a:solidFill>
                  <a:schemeClr val="bg1"/>
                </a:solidFill>
                <a:cs typeface="Arial" charset="0"/>
              </a:rPr>
              <a:t>ANSWER # 4</a:t>
            </a:r>
          </a:p>
        </p:txBody>
      </p:sp>
      <p:pic>
        <p:nvPicPr>
          <p:cNvPr id="4098" name="Picture 2" descr="Heart Carolina Panthers Team Logo Svg, Carolina Panthers Svg - Inspire  Uplift">
            <a:extLst>
              <a:ext uri="{FF2B5EF4-FFF2-40B4-BE49-F238E27FC236}">
                <a16:creationId xmlns:a16="http://schemas.microsoft.com/office/drawing/2014/main" id="{1792407F-F70A-7F27-197A-A73DBFD3CF9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533400"/>
            <a:ext cx="8534400" cy="30092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FL Logo New England Patriots, New England Patriots SVG, Vector New England  Patriots Clipart New England Patriots American Football Kit New England  Patriots, SVG, DXF, PNG, American Football Logo Vector New England">
            <a:extLst>
              <a:ext uri="{FF2B5EF4-FFF2-40B4-BE49-F238E27FC236}">
                <a16:creationId xmlns:a16="http://schemas.microsoft.com/office/drawing/2014/main" id="{E60DE043-66AC-90DB-7942-A865B190AF7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3850" y="4076064"/>
            <a:ext cx="4131492" cy="24953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izona Cardinals Logo PNG Vector (AI) Free Download">
            <a:extLst>
              <a:ext uri="{FF2B5EF4-FFF2-40B4-BE49-F238E27FC236}">
                <a16:creationId xmlns:a16="http://schemas.microsoft.com/office/drawing/2014/main" id="{2582D156-C53D-2CEE-0A3A-97B2AC066FC6}"/>
              </a:ext>
            </a:extLst>
          </p:cNvPr>
          <p:cNvPicPr>
            <a:picLocks noChangeAspect="1" noChangeArrowheads="1"/>
          </p:cNvPicPr>
          <p:nvPr/>
        </p:nvPicPr>
        <p:blipFill>
          <a:blip r:embed="rId5">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876800" y="3542665"/>
            <a:ext cx="3777321" cy="300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797722"/>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Scale>
                                      <p:cBhvr>
                                        <p:cTn id="7" dur="1000" decel="50000" fill="hold">
                                          <p:stCondLst>
                                            <p:cond delay="0"/>
                                          </p:stCondLst>
                                        </p:cTn>
                                        <p:tgtEl>
                                          <p:spTgt spid="40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098"/>
                                        </p:tgtEl>
                                        <p:attrNameLst>
                                          <p:attrName>ppt_x</p:attrName>
                                          <p:attrName>ppt_y</p:attrName>
                                        </p:attrNameLst>
                                      </p:cBhvr>
                                    </p:animMotion>
                                    <p:animEffect transition="in" filter="fade">
                                      <p:cBhvr>
                                        <p:cTn id="9" dur="10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4104"/>
                                        </p:tgtEl>
                                        <p:attrNameLst>
                                          <p:attrName>style.visibility</p:attrName>
                                        </p:attrNameLst>
                                      </p:cBhvr>
                                      <p:to>
                                        <p:strVal val="visible"/>
                                      </p:to>
                                    </p:set>
                                    <p:animScale>
                                      <p:cBhvr>
                                        <p:cTn id="14" dur="1000" decel="50000" fill="hold">
                                          <p:stCondLst>
                                            <p:cond delay="0"/>
                                          </p:stCondLst>
                                        </p:cTn>
                                        <p:tgtEl>
                                          <p:spTgt spid="410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104"/>
                                        </p:tgtEl>
                                        <p:attrNameLst>
                                          <p:attrName>ppt_x</p:attrName>
                                          <p:attrName>ppt_y</p:attrName>
                                        </p:attrNameLst>
                                      </p:cBhvr>
                                    </p:animMotion>
                                    <p:animEffect transition="in" filter="fade">
                                      <p:cBhvr>
                                        <p:cTn id="16" dur="1000"/>
                                        <p:tgtEl>
                                          <p:spTgt spid="4104"/>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Scale>
                                      <p:cBhvr>
                                        <p:cTn id="21" dur="1000" decel="50000" fill="hold">
                                          <p:stCondLst>
                                            <p:cond delay="0"/>
                                          </p:stCondLst>
                                        </p:cTn>
                                        <p:tgtEl>
                                          <p:spTgt spid="10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30"/>
                                        </p:tgtEl>
                                        <p:attrNameLst>
                                          <p:attrName>ppt_x</p:attrName>
                                          <p:attrName>ppt_y</p:attrName>
                                        </p:attrNameLst>
                                      </p:cBhvr>
                                    </p:animMotion>
                                    <p:animEffect transition="in" filter="fade">
                                      <p:cBhvr>
                                        <p:cTn id="23"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1394" y="-152400"/>
            <a:ext cx="8229600" cy="990600"/>
          </a:xfrm>
        </p:spPr>
        <p:txBody>
          <a:bodyPr/>
          <a:lstStyle/>
          <a:p>
            <a:pPr>
              <a:defRPr/>
            </a:pPr>
            <a:br>
              <a:rPr lang="en-US" sz="4200" b="1" dirty="0">
                <a:solidFill>
                  <a:schemeClr val="accent3">
                    <a:lumMod val="50000"/>
                  </a:schemeClr>
                </a:solidFill>
                <a:latin typeface="+mn-lt"/>
                <a:cs typeface="Arial" pitchFamily="34" charset="0"/>
              </a:rPr>
            </a:br>
            <a:r>
              <a:rPr lang="en-US" sz="4200" b="1" dirty="0">
                <a:solidFill>
                  <a:schemeClr val="accent2">
                    <a:lumMod val="50000"/>
                  </a:schemeClr>
                </a:solidFill>
                <a:latin typeface="+mn-lt"/>
                <a:cs typeface="Arial" pitchFamily="34" charset="0"/>
              </a:rPr>
              <a:t>QUESTION # 5</a:t>
            </a:r>
            <a:br>
              <a:rPr lang="en-US" sz="4200" b="1" dirty="0">
                <a:solidFill>
                  <a:schemeClr val="accent2">
                    <a:lumMod val="50000"/>
                  </a:schemeClr>
                </a:solidFill>
                <a:latin typeface="+mn-lt"/>
                <a:cs typeface="Arial" pitchFamily="34" charset="0"/>
              </a:rPr>
            </a:br>
            <a:r>
              <a:rPr lang="en-US" sz="4200" b="1" dirty="0">
                <a:solidFill>
                  <a:schemeClr val="accent2">
                    <a:lumMod val="50000"/>
                  </a:schemeClr>
                </a:solidFill>
                <a:latin typeface="+mn-lt"/>
                <a:cs typeface="Arial" pitchFamily="34" charset="0"/>
              </a:rPr>
              <a:t>DEFINITIONS</a:t>
            </a:r>
          </a:p>
        </p:txBody>
      </p:sp>
      <p:sp>
        <p:nvSpPr>
          <p:cNvPr id="6" name="Content Placeholder 2"/>
          <p:cNvSpPr>
            <a:spLocks noGrp="1"/>
          </p:cNvSpPr>
          <p:nvPr>
            <p:ph idx="1"/>
          </p:nvPr>
        </p:nvSpPr>
        <p:spPr>
          <a:xfrm>
            <a:off x="304800" y="1371600"/>
            <a:ext cx="8534400" cy="4602163"/>
          </a:xfrm>
        </p:spPr>
        <p:txBody>
          <a:bodyPr/>
          <a:lstStyle/>
          <a:p>
            <a:pPr marL="0" indent="0" algn="ctr">
              <a:buNone/>
            </a:pPr>
            <a:r>
              <a:rPr lang="en-US" altLang="en-US" sz="7000" b="1" dirty="0">
                <a:solidFill>
                  <a:schemeClr val="accent1">
                    <a:lumMod val="50000"/>
                  </a:schemeClr>
                </a:solidFill>
              </a:rPr>
              <a:t>WHAT MILITARY RANK IS ALSO A WORD THAT CAN MEAN “RELATED TO THE </a:t>
            </a:r>
            <a:br>
              <a:rPr lang="en-US" altLang="en-US" sz="7000" b="1" dirty="0">
                <a:solidFill>
                  <a:schemeClr val="accent1">
                    <a:lumMod val="50000"/>
                  </a:schemeClr>
                </a:solidFill>
              </a:rPr>
            </a:br>
            <a:r>
              <a:rPr lang="en-US" altLang="en-US" sz="7000" b="1" dirty="0">
                <a:solidFill>
                  <a:schemeClr val="accent1">
                    <a:lumMod val="50000"/>
                  </a:schemeClr>
                </a:solidFill>
              </a:rPr>
              <a:t>HUMAN BODY”?</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plus(in)">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16150"/>
            <a:ext cx="8229600" cy="533399"/>
          </a:xfrm>
        </p:spPr>
        <p:txBody>
          <a:bodyPr/>
          <a:lstStyle/>
          <a:p>
            <a:pPr>
              <a:defRPr/>
            </a:pPr>
            <a:r>
              <a:rPr lang="en-US" sz="4200" b="1" dirty="0">
                <a:solidFill>
                  <a:schemeClr val="accent2">
                    <a:lumMod val="50000"/>
                  </a:schemeClr>
                </a:solidFill>
                <a:latin typeface="+mn-lt"/>
                <a:cs typeface="Arial" pitchFamily="34" charset="0"/>
              </a:rPr>
              <a:t>ANSWER # 5</a:t>
            </a:r>
          </a:p>
        </p:txBody>
      </p:sp>
      <p:sp>
        <p:nvSpPr>
          <p:cNvPr id="3" name="TextBox 2">
            <a:extLst>
              <a:ext uri="{FF2B5EF4-FFF2-40B4-BE49-F238E27FC236}">
                <a16:creationId xmlns:a16="http://schemas.microsoft.com/office/drawing/2014/main" id="{6EA1FB24-B99B-3B08-3A07-7652C6EF65F4}"/>
              </a:ext>
            </a:extLst>
          </p:cNvPr>
          <p:cNvSpPr txBox="1"/>
          <p:nvPr/>
        </p:nvSpPr>
        <p:spPr>
          <a:xfrm>
            <a:off x="174227" y="649549"/>
            <a:ext cx="8795545" cy="2169825"/>
          </a:xfrm>
          <a:prstGeom prst="rect">
            <a:avLst/>
          </a:prstGeom>
          <a:noFill/>
        </p:spPr>
        <p:txBody>
          <a:bodyPr wrap="square" rtlCol="0">
            <a:spAutoFit/>
          </a:bodyPr>
          <a:lstStyle/>
          <a:p>
            <a:pPr algn="ctr"/>
            <a:r>
              <a:rPr lang="en-US" sz="13500" dirty="0">
                <a:solidFill>
                  <a:schemeClr val="accent1">
                    <a:lumMod val="50000"/>
                  </a:schemeClr>
                </a:solidFill>
                <a:latin typeface="+mn-lt"/>
              </a:rPr>
              <a:t>CORPORAL</a:t>
            </a:r>
          </a:p>
        </p:txBody>
      </p:sp>
      <p:pic>
        <p:nvPicPr>
          <p:cNvPr id="5122" name="Picture 2" descr="Take on Your Legacy | Army National Guard">
            <a:extLst>
              <a:ext uri="{FF2B5EF4-FFF2-40B4-BE49-F238E27FC236}">
                <a16:creationId xmlns:a16="http://schemas.microsoft.com/office/drawing/2014/main" id="{4F0E6835-67D5-1719-8174-8CA2A731444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62200" y="2901143"/>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1000" fill="hold"/>
                                        <p:tgtEl>
                                          <p:spTgt spid="5122"/>
                                        </p:tgtEl>
                                        <p:attrNameLst>
                                          <p:attrName>ppt_x</p:attrName>
                                        </p:attrNameLst>
                                      </p:cBhvr>
                                      <p:tavLst>
                                        <p:tav tm="0">
                                          <p:val>
                                            <p:strVal val="#ppt_x"/>
                                          </p:val>
                                        </p:tav>
                                        <p:tav tm="100000">
                                          <p:val>
                                            <p:strVal val="#ppt_x"/>
                                          </p:val>
                                        </p:tav>
                                      </p:tavLst>
                                    </p:anim>
                                    <p:anim calcmode="lin" valueType="num">
                                      <p:cBhvr additive="base">
                                        <p:cTn id="12" dur="1000" fill="hold"/>
                                        <p:tgtEl>
                                          <p:spTgt spid="51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ctrTitle"/>
          </p:nvPr>
        </p:nvSpPr>
        <p:spPr>
          <a:xfrm>
            <a:off x="571500" y="0"/>
            <a:ext cx="7772400" cy="1470025"/>
          </a:xfrm>
        </p:spPr>
        <p:txBody>
          <a:bodyPr/>
          <a:lstStyle/>
          <a:p>
            <a:r>
              <a:rPr lang="en-US" altLang="en-US" sz="8000" b="1" dirty="0">
                <a:cs typeface="Arial" panose="020B0604020202020204" pitchFamily="34" charset="0"/>
              </a:rPr>
              <a:t>QUESTION # 6</a:t>
            </a:r>
          </a:p>
        </p:txBody>
      </p:sp>
      <p:sp>
        <p:nvSpPr>
          <p:cNvPr id="5" name="Subtitle 4"/>
          <p:cNvSpPr>
            <a:spLocks noGrp="1"/>
          </p:cNvSpPr>
          <p:nvPr>
            <p:ph type="subTitle" idx="1"/>
          </p:nvPr>
        </p:nvSpPr>
        <p:spPr>
          <a:xfrm>
            <a:off x="1600200" y="1752600"/>
            <a:ext cx="5943600" cy="1752600"/>
          </a:xfrm>
        </p:spPr>
        <p:txBody>
          <a:bodyPr>
            <a:noAutofit/>
          </a:bodyPr>
          <a:lstStyle/>
          <a:p>
            <a:pPr>
              <a:buFont typeface="Arial" charset="0"/>
              <a:buNone/>
              <a:defRPr/>
            </a:pPr>
            <a:r>
              <a:rPr lang="en-US" sz="5400" b="1" dirty="0">
                <a:solidFill>
                  <a:schemeClr val="accent5">
                    <a:lumMod val="75000"/>
                  </a:schemeClr>
                </a:solidFill>
                <a:latin typeface="+mj-lt"/>
                <a:cs typeface="Arial" pitchFamily="34" charset="0"/>
              </a:rPr>
              <a:t>NAME THE DECADES IN WHICH THE FOLLOWING MOVIES WERE SET</a:t>
            </a:r>
          </a:p>
        </p:txBody>
      </p:sp>
      <p:pic>
        <p:nvPicPr>
          <p:cNvPr id="9" name="Picture 2" descr="Blade Runner (1982) - IMDb">
            <a:extLst>
              <a:ext uri="{FF2B5EF4-FFF2-40B4-BE49-F238E27FC236}">
                <a16:creationId xmlns:a16="http://schemas.microsoft.com/office/drawing/2014/main" id="{BE85A051-E599-7313-5530-455AFD93FA5E}"/>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41288" y="605097"/>
            <a:ext cx="8861424" cy="58002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25 years of Titanic: 25 lesser-known facts about James Cameron's epic movie  | GQ India">
            <a:extLst>
              <a:ext uri="{FF2B5EF4-FFF2-40B4-BE49-F238E27FC236}">
                <a16:creationId xmlns:a16="http://schemas.microsoft.com/office/drawing/2014/main" id="{3F2CC9DC-61F7-E79A-29E8-BA6CFB33F01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3001" y="190500"/>
            <a:ext cx="8637998" cy="6477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ing Richard Review: Will Smith Is Larger than Life in Glossy Biopic –  IndieWire">
            <a:extLst>
              <a:ext uri="{FF2B5EF4-FFF2-40B4-BE49-F238E27FC236}">
                <a16:creationId xmlns:a16="http://schemas.microsoft.com/office/drawing/2014/main" id="{DEA4B38A-0A26-9674-61AF-BBC76F1AE5F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0791" y="995048"/>
            <a:ext cx="8930496" cy="50203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p. 43: Stand by Me - Can We Still Be Friends? - A Movie Podcast">
            <a:extLst>
              <a:ext uri="{FF2B5EF4-FFF2-40B4-BE49-F238E27FC236}">
                <a16:creationId xmlns:a16="http://schemas.microsoft.com/office/drawing/2014/main" id="{907A08DB-4B6E-F1C5-3194-730EF29EB6B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3044" y="452697"/>
            <a:ext cx="8839668" cy="59004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A594E8B-17AF-5E9C-C2C5-C04916504F8C}"/>
              </a:ext>
            </a:extLst>
          </p:cNvPr>
          <p:cNvPicPr>
            <a:picLocks noChangeAspect="1"/>
          </p:cNvPicPr>
          <p:nvPr/>
        </p:nvPicPr>
        <p:blipFill rotWithShape="1">
          <a:blip r:embed="rId7"/>
          <a:srcRect l="4166" t="5573" r="10001" b="10169"/>
          <a:stretch/>
        </p:blipFill>
        <p:spPr>
          <a:xfrm>
            <a:off x="100791" y="1067059"/>
            <a:ext cx="8846539" cy="4723881"/>
          </a:xfrm>
          <a:prstGeom prst="rect">
            <a:avLst/>
          </a:prstGeom>
        </p:spPr>
      </p:pic>
    </p:spTree>
    <p:extLst>
      <p:ext uri="{BB962C8B-B14F-4D97-AF65-F5344CB8AC3E}">
        <p14:creationId xmlns:p14="http://schemas.microsoft.com/office/powerpoint/2010/main" val="114637903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3500" fill="hold"/>
                                        <p:tgtEl>
                                          <p:spTgt spid="9"/>
                                        </p:tgtEl>
                                        <p:attrNameLst>
                                          <p:attrName>ppt_x</p:attrName>
                                        </p:attrNameLst>
                                      </p:cBhvr>
                                      <p:tavLst>
                                        <p:tav tm="0">
                                          <p:val>
                                            <p:strVal val="0-#ppt_w/2"/>
                                          </p:val>
                                        </p:tav>
                                        <p:tav tm="100000">
                                          <p:val>
                                            <p:strVal val="#ppt_x"/>
                                          </p:val>
                                        </p:tav>
                                      </p:tavLst>
                                    </p:anim>
                                    <p:anim calcmode="lin" valueType="num">
                                      <p:cBhvr additive="base">
                                        <p:cTn id="16" dur="3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3500"/>
                            </p:stCondLst>
                            <p:childTnLst>
                              <p:par>
                                <p:cTn id="18" presetID="2" presetClass="exit" presetSubtype="2" fill="hold" nodeType="afterEffect">
                                  <p:stCondLst>
                                    <p:cond delay="0"/>
                                  </p:stCondLst>
                                  <p:childTnLst>
                                    <p:anim calcmode="lin" valueType="num">
                                      <p:cBhvr additive="base">
                                        <p:cTn id="19" dur="3500"/>
                                        <p:tgtEl>
                                          <p:spTgt spid="9"/>
                                        </p:tgtEl>
                                        <p:attrNameLst>
                                          <p:attrName>ppt_x</p:attrName>
                                        </p:attrNameLst>
                                      </p:cBhvr>
                                      <p:tavLst>
                                        <p:tav tm="0">
                                          <p:val>
                                            <p:strVal val="ppt_x"/>
                                          </p:val>
                                        </p:tav>
                                        <p:tav tm="100000">
                                          <p:val>
                                            <p:strVal val="1+ppt_w/2"/>
                                          </p:val>
                                        </p:tav>
                                      </p:tavLst>
                                    </p:anim>
                                    <p:anim calcmode="lin" valueType="num">
                                      <p:cBhvr additive="base">
                                        <p:cTn id="20" dur="3500"/>
                                        <p:tgtEl>
                                          <p:spTgt spid="9"/>
                                        </p:tgtEl>
                                        <p:attrNameLst>
                                          <p:attrName>ppt_y</p:attrName>
                                        </p:attrNameLst>
                                      </p:cBhvr>
                                      <p:tavLst>
                                        <p:tav tm="0">
                                          <p:val>
                                            <p:strVal val="ppt_y"/>
                                          </p:val>
                                        </p:tav>
                                        <p:tav tm="100000">
                                          <p:val>
                                            <p:strVal val="ppt_y"/>
                                          </p:val>
                                        </p:tav>
                                      </p:tavLst>
                                    </p:anim>
                                    <p:set>
                                      <p:cBhvr>
                                        <p:cTn id="21" dur="1" fill="hold">
                                          <p:stCondLst>
                                            <p:cond delay="3499"/>
                                          </p:stCondLst>
                                        </p:cTn>
                                        <p:tgtEl>
                                          <p:spTgt spid="9"/>
                                        </p:tgtEl>
                                        <p:attrNameLst>
                                          <p:attrName>style.visibility</p:attrName>
                                        </p:attrNameLst>
                                      </p:cBhvr>
                                      <p:to>
                                        <p:strVal val="hidden"/>
                                      </p:to>
                                    </p:set>
                                  </p:childTnLst>
                                </p:cTn>
                              </p:par>
                              <p:par>
                                <p:cTn id="22" presetID="2" presetClass="entr" presetSubtype="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3500" fill="hold"/>
                                        <p:tgtEl>
                                          <p:spTgt spid="10"/>
                                        </p:tgtEl>
                                        <p:attrNameLst>
                                          <p:attrName>ppt_x</p:attrName>
                                        </p:attrNameLst>
                                      </p:cBhvr>
                                      <p:tavLst>
                                        <p:tav tm="0">
                                          <p:val>
                                            <p:strVal val="#ppt_x"/>
                                          </p:val>
                                        </p:tav>
                                        <p:tav tm="100000">
                                          <p:val>
                                            <p:strVal val="#ppt_x"/>
                                          </p:val>
                                        </p:tav>
                                      </p:tavLst>
                                    </p:anim>
                                    <p:anim calcmode="lin" valueType="num">
                                      <p:cBhvr additive="base">
                                        <p:cTn id="25" dur="3500" fill="hold"/>
                                        <p:tgtEl>
                                          <p:spTgt spid="10"/>
                                        </p:tgtEl>
                                        <p:attrNameLst>
                                          <p:attrName>ppt_y</p:attrName>
                                        </p:attrNameLst>
                                      </p:cBhvr>
                                      <p:tavLst>
                                        <p:tav tm="0">
                                          <p:val>
                                            <p:strVal val="0-#ppt_h/2"/>
                                          </p:val>
                                        </p:tav>
                                        <p:tav tm="100000">
                                          <p:val>
                                            <p:strVal val="#ppt_y"/>
                                          </p:val>
                                        </p:tav>
                                      </p:tavLst>
                                    </p:anim>
                                  </p:childTnLst>
                                </p:cTn>
                              </p:par>
                            </p:childTnLst>
                          </p:cTn>
                        </p:par>
                        <p:par>
                          <p:cTn id="26" fill="hold">
                            <p:stCondLst>
                              <p:cond delay="7000"/>
                            </p:stCondLst>
                            <p:childTnLst>
                              <p:par>
                                <p:cTn id="27" presetID="2" presetClass="exit" presetSubtype="4" fill="hold" nodeType="afterEffect">
                                  <p:stCondLst>
                                    <p:cond delay="0"/>
                                  </p:stCondLst>
                                  <p:childTnLst>
                                    <p:anim calcmode="lin" valueType="num">
                                      <p:cBhvr additive="base">
                                        <p:cTn id="28" dur="3500"/>
                                        <p:tgtEl>
                                          <p:spTgt spid="10"/>
                                        </p:tgtEl>
                                        <p:attrNameLst>
                                          <p:attrName>ppt_x</p:attrName>
                                        </p:attrNameLst>
                                      </p:cBhvr>
                                      <p:tavLst>
                                        <p:tav tm="0">
                                          <p:val>
                                            <p:strVal val="ppt_x"/>
                                          </p:val>
                                        </p:tav>
                                        <p:tav tm="100000">
                                          <p:val>
                                            <p:strVal val="ppt_x"/>
                                          </p:val>
                                        </p:tav>
                                      </p:tavLst>
                                    </p:anim>
                                    <p:anim calcmode="lin" valueType="num">
                                      <p:cBhvr additive="base">
                                        <p:cTn id="29" dur="3500"/>
                                        <p:tgtEl>
                                          <p:spTgt spid="10"/>
                                        </p:tgtEl>
                                        <p:attrNameLst>
                                          <p:attrName>ppt_y</p:attrName>
                                        </p:attrNameLst>
                                      </p:cBhvr>
                                      <p:tavLst>
                                        <p:tav tm="0">
                                          <p:val>
                                            <p:strVal val="ppt_y"/>
                                          </p:val>
                                        </p:tav>
                                        <p:tav tm="100000">
                                          <p:val>
                                            <p:strVal val="1+ppt_h/2"/>
                                          </p:val>
                                        </p:tav>
                                      </p:tavLst>
                                    </p:anim>
                                    <p:set>
                                      <p:cBhvr>
                                        <p:cTn id="30" dur="1" fill="hold">
                                          <p:stCondLst>
                                            <p:cond delay="3499"/>
                                          </p:stCondLst>
                                        </p:cTn>
                                        <p:tgtEl>
                                          <p:spTgt spid="10"/>
                                        </p:tgtEl>
                                        <p:attrNameLst>
                                          <p:attrName>style.visibility</p:attrName>
                                        </p:attrNameLst>
                                      </p:cBhvr>
                                      <p:to>
                                        <p:strVal val="hidden"/>
                                      </p:to>
                                    </p:set>
                                  </p:childTnLst>
                                </p:cTn>
                              </p:par>
                              <p:par>
                                <p:cTn id="31" presetID="2" presetClass="entr" presetSubtype="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3500" fill="hold"/>
                                        <p:tgtEl>
                                          <p:spTgt spid="11"/>
                                        </p:tgtEl>
                                        <p:attrNameLst>
                                          <p:attrName>ppt_x</p:attrName>
                                        </p:attrNameLst>
                                      </p:cBhvr>
                                      <p:tavLst>
                                        <p:tav tm="0">
                                          <p:val>
                                            <p:strVal val="1+#ppt_w/2"/>
                                          </p:val>
                                        </p:tav>
                                        <p:tav tm="100000">
                                          <p:val>
                                            <p:strVal val="#ppt_x"/>
                                          </p:val>
                                        </p:tav>
                                      </p:tavLst>
                                    </p:anim>
                                    <p:anim calcmode="lin" valueType="num">
                                      <p:cBhvr additive="base">
                                        <p:cTn id="34" dur="3500" fill="hold"/>
                                        <p:tgtEl>
                                          <p:spTgt spid="11"/>
                                        </p:tgtEl>
                                        <p:attrNameLst>
                                          <p:attrName>ppt_y</p:attrName>
                                        </p:attrNameLst>
                                      </p:cBhvr>
                                      <p:tavLst>
                                        <p:tav tm="0">
                                          <p:val>
                                            <p:strVal val="#ppt_y"/>
                                          </p:val>
                                        </p:tav>
                                        <p:tav tm="100000">
                                          <p:val>
                                            <p:strVal val="#ppt_y"/>
                                          </p:val>
                                        </p:tav>
                                      </p:tavLst>
                                    </p:anim>
                                  </p:childTnLst>
                                </p:cTn>
                              </p:par>
                            </p:childTnLst>
                          </p:cTn>
                        </p:par>
                        <p:par>
                          <p:cTn id="35" fill="hold">
                            <p:stCondLst>
                              <p:cond delay="10500"/>
                            </p:stCondLst>
                            <p:childTnLst>
                              <p:par>
                                <p:cTn id="36" presetID="2" presetClass="exit" presetSubtype="8" fill="hold" nodeType="afterEffect">
                                  <p:stCondLst>
                                    <p:cond delay="0"/>
                                  </p:stCondLst>
                                  <p:childTnLst>
                                    <p:anim calcmode="lin" valueType="num">
                                      <p:cBhvr additive="base">
                                        <p:cTn id="37" dur="3500"/>
                                        <p:tgtEl>
                                          <p:spTgt spid="11"/>
                                        </p:tgtEl>
                                        <p:attrNameLst>
                                          <p:attrName>ppt_x</p:attrName>
                                        </p:attrNameLst>
                                      </p:cBhvr>
                                      <p:tavLst>
                                        <p:tav tm="0">
                                          <p:val>
                                            <p:strVal val="ppt_x"/>
                                          </p:val>
                                        </p:tav>
                                        <p:tav tm="100000">
                                          <p:val>
                                            <p:strVal val="0-ppt_w/2"/>
                                          </p:val>
                                        </p:tav>
                                      </p:tavLst>
                                    </p:anim>
                                    <p:anim calcmode="lin" valueType="num">
                                      <p:cBhvr additive="base">
                                        <p:cTn id="38" dur="3500"/>
                                        <p:tgtEl>
                                          <p:spTgt spid="11"/>
                                        </p:tgtEl>
                                        <p:attrNameLst>
                                          <p:attrName>ppt_y</p:attrName>
                                        </p:attrNameLst>
                                      </p:cBhvr>
                                      <p:tavLst>
                                        <p:tav tm="0">
                                          <p:val>
                                            <p:strVal val="ppt_y"/>
                                          </p:val>
                                        </p:tav>
                                        <p:tav tm="100000">
                                          <p:val>
                                            <p:strVal val="ppt_y"/>
                                          </p:val>
                                        </p:tav>
                                      </p:tavLst>
                                    </p:anim>
                                    <p:set>
                                      <p:cBhvr>
                                        <p:cTn id="39" dur="1" fill="hold">
                                          <p:stCondLst>
                                            <p:cond delay="3499"/>
                                          </p:stCondLst>
                                        </p:cTn>
                                        <p:tgtEl>
                                          <p:spTgt spid="11"/>
                                        </p:tgtEl>
                                        <p:attrNameLst>
                                          <p:attrName>style.visibility</p:attrName>
                                        </p:attrNameLst>
                                      </p:cBhvr>
                                      <p:to>
                                        <p:strVal val="hidden"/>
                                      </p:to>
                                    </p:set>
                                  </p:childTnLst>
                                </p:cTn>
                              </p:par>
                              <p:par>
                                <p:cTn id="40" presetID="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3500" fill="hold"/>
                                        <p:tgtEl>
                                          <p:spTgt spid="12"/>
                                        </p:tgtEl>
                                        <p:attrNameLst>
                                          <p:attrName>ppt_x</p:attrName>
                                        </p:attrNameLst>
                                      </p:cBhvr>
                                      <p:tavLst>
                                        <p:tav tm="0">
                                          <p:val>
                                            <p:strVal val="#ppt_x"/>
                                          </p:val>
                                        </p:tav>
                                        <p:tav tm="100000">
                                          <p:val>
                                            <p:strVal val="#ppt_x"/>
                                          </p:val>
                                        </p:tav>
                                      </p:tavLst>
                                    </p:anim>
                                    <p:anim calcmode="lin" valueType="num">
                                      <p:cBhvr additive="base">
                                        <p:cTn id="43" dur="3500" fill="hold"/>
                                        <p:tgtEl>
                                          <p:spTgt spid="12"/>
                                        </p:tgtEl>
                                        <p:attrNameLst>
                                          <p:attrName>ppt_y</p:attrName>
                                        </p:attrNameLst>
                                      </p:cBhvr>
                                      <p:tavLst>
                                        <p:tav tm="0">
                                          <p:val>
                                            <p:strVal val="1+#ppt_h/2"/>
                                          </p:val>
                                        </p:tav>
                                        <p:tav tm="100000">
                                          <p:val>
                                            <p:strVal val="#ppt_y"/>
                                          </p:val>
                                        </p:tav>
                                      </p:tavLst>
                                    </p:anim>
                                  </p:childTnLst>
                                </p:cTn>
                              </p:par>
                            </p:childTnLst>
                          </p:cTn>
                        </p:par>
                        <p:par>
                          <p:cTn id="44" fill="hold">
                            <p:stCondLst>
                              <p:cond delay="14000"/>
                            </p:stCondLst>
                            <p:childTnLst>
                              <p:par>
                                <p:cTn id="45" presetID="2" presetClass="exit" presetSubtype="1" fill="hold" nodeType="afterEffect">
                                  <p:stCondLst>
                                    <p:cond delay="0"/>
                                  </p:stCondLst>
                                  <p:childTnLst>
                                    <p:anim calcmode="lin" valueType="num">
                                      <p:cBhvr additive="base">
                                        <p:cTn id="46" dur="3500"/>
                                        <p:tgtEl>
                                          <p:spTgt spid="12"/>
                                        </p:tgtEl>
                                        <p:attrNameLst>
                                          <p:attrName>ppt_x</p:attrName>
                                        </p:attrNameLst>
                                      </p:cBhvr>
                                      <p:tavLst>
                                        <p:tav tm="0">
                                          <p:val>
                                            <p:strVal val="ppt_x"/>
                                          </p:val>
                                        </p:tav>
                                        <p:tav tm="100000">
                                          <p:val>
                                            <p:strVal val="ppt_x"/>
                                          </p:val>
                                        </p:tav>
                                      </p:tavLst>
                                    </p:anim>
                                    <p:anim calcmode="lin" valueType="num">
                                      <p:cBhvr additive="base">
                                        <p:cTn id="47" dur="3500"/>
                                        <p:tgtEl>
                                          <p:spTgt spid="12"/>
                                        </p:tgtEl>
                                        <p:attrNameLst>
                                          <p:attrName>ppt_y</p:attrName>
                                        </p:attrNameLst>
                                      </p:cBhvr>
                                      <p:tavLst>
                                        <p:tav tm="0">
                                          <p:val>
                                            <p:strVal val="ppt_y"/>
                                          </p:val>
                                        </p:tav>
                                        <p:tav tm="100000">
                                          <p:val>
                                            <p:strVal val="0-ppt_h/2"/>
                                          </p:val>
                                        </p:tav>
                                      </p:tavLst>
                                    </p:anim>
                                    <p:set>
                                      <p:cBhvr>
                                        <p:cTn id="48" dur="1" fill="hold">
                                          <p:stCondLst>
                                            <p:cond delay="3499"/>
                                          </p:stCondLst>
                                        </p:cTn>
                                        <p:tgtEl>
                                          <p:spTgt spid="12"/>
                                        </p:tgtEl>
                                        <p:attrNameLst>
                                          <p:attrName>style.visibility</p:attrName>
                                        </p:attrNameLst>
                                      </p:cBhvr>
                                      <p:to>
                                        <p:strVal val="hidden"/>
                                      </p:to>
                                    </p:set>
                                  </p:childTnLst>
                                </p:cTn>
                              </p:par>
                              <p:par>
                                <p:cTn id="49" presetID="2" presetClass="entr" presetSubtype="8"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3500" fill="hold"/>
                                        <p:tgtEl>
                                          <p:spTgt spid="13"/>
                                        </p:tgtEl>
                                        <p:attrNameLst>
                                          <p:attrName>ppt_x</p:attrName>
                                        </p:attrNameLst>
                                      </p:cBhvr>
                                      <p:tavLst>
                                        <p:tav tm="0">
                                          <p:val>
                                            <p:strVal val="0-#ppt_w/2"/>
                                          </p:val>
                                        </p:tav>
                                        <p:tav tm="100000">
                                          <p:val>
                                            <p:strVal val="#ppt_x"/>
                                          </p:val>
                                        </p:tav>
                                      </p:tavLst>
                                    </p:anim>
                                    <p:anim calcmode="lin" valueType="num">
                                      <p:cBhvr additive="base">
                                        <p:cTn id="52" dur="3500" fill="hold"/>
                                        <p:tgtEl>
                                          <p:spTgt spid="13"/>
                                        </p:tgtEl>
                                        <p:attrNameLst>
                                          <p:attrName>ppt_y</p:attrName>
                                        </p:attrNameLst>
                                      </p:cBhvr>
                                      <p:tavLst>
                                        <p:tav tm="0">
                                          <p:val>
                                            <p:strVal val="#ppt_y"/>
                                          </p:val>
                                        </p:tav>
                                        <p:tav tm="100000">
                                          <p:val>
                                            <p:strVal val="#ppt_y"/>
                                          </p:val>
                                        </p:tav>
                                      </p:tavLst>
                                    </p:anim>
                                  </p:childTnLst>
                                </p:cTn>
                              </p:par>
                            </p:childTnLst>
                          </p:cTn>
                        </p:par>
                        <p:par>
                          <p:cTn id="53" fill="hold">
                            <p:stCondLst>
                              <p:cond delay="17500"/>
                            </p:stCondLst>
                            <p:childTnLst>
                              <p:par>
                                <p:cTn id="54" presetID="2" presetClass="exit" presetSubtype="2" fill="hold" nodeType="afterEffect">
                                  <p:stCondLst>
                                    <p:cond delay="0"/>
                                  </p:stCondLst>
                                  <p:childTnLst>
                                    <p:anim calcmode="lin" valueType="num">
                                      <p:cBhvr additive="base">
                                        <p:cTn id="55" dur="3500"/>
                                        <p:tgtEl>
                                          <p:spTgt spid="13"/>
                                        </p:tgtEl>
                                        <p:attrNameLst>
                                          <p:attrName>ppt_x</p:attrName>
                                        </p:attrNameLst>
                                      </p:cBhvr>
                                      <p:tavLst>
                                        <p:tav tm="0">
                                          <p:val>
                                            <p:strVal val="ppt_x"/>
                                          </p:val>
                                        </p:tav>
                                        <p:tav tm="100000">
                                          <p:val>
                                            <p:strVal val="1+ppt_w/2"/>
                                          </p:val>
                                        </p:tav>
                                      </p:tavLst>
                                    </p:anim>
                                    <p:anim calcmode="lin" valueType="num">
                                      <p:cBhvr additive="base">
                                        <p:cTn id="56" dur="3500"/>
                                        <p:tgtEl>
                                          <p:spTgt spid="13"/>
                                        </p:tgtEl>
                                        <p:attrNameLst>
                                          <p:attrName>ppt_y</p:attrName>
                                        </p:attrNameLst>
                                      </p:cBhvr>
                                      <p:tavLst>
                                        <p:tav tm="0">
                                          <p:val>
                                            <p:strVal val="ppt_y"/>
                                          </p:val>
                                        </p:tav>
                                        <p:tav tm="100000">
                                          <p:val>
                                            <p:strVal val="ppt_y"/>
                                          </p:val>
                                        </p:tav>
                                      </p:tavLst>
                                    </p:anim>
                                    <p:set>
                                      <p:cBhvr>
                                        <p:cTn id="57" dur="1" fill="hold">
                                          <p:stCondLst>
                                            <p:cond delay="3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2"/>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762000"/>
            <a:ext cx="8534400" cy="838200"/>
          </a:xfrm>
        </p:spPr>
        <p:txBody>
          <a:bodyPr/>
          <a:lstStyle/>
          <a:p>
            <a:br>
              <a:rPr lang="en-US" altLang="en-US" b="1" dirty="0">
                <a:cs typeface="Arial" panose="020B0604020202020204" pitchFamily="34" charset="0"/>
              </a:rPr>
            </a:br>
            <a:br>
              <a:rPr lang="en-US" altLang="en-US" sz="6000" b="1" dirty="0">
                <a:cs typeface="Arial" panose="020B0604020202020204" pitchFamily="34" charset="0"/>
              </a:rPr>
            </a:br>
            <a:br>
              <a:rPr lang="en-US" altLang="en-US" b="1" dirty="0">
                <a:cs typeface="Arial" panose="020B0604020202020204" pitchFamily="34" charset="0"/>
              </a:rPr>
            </a:br>
            <a:endParaRPr lang="en-US" altLang="en-US" sz="5400" b="1" dirty="0">
              <a:solidFill>
                <a:srgbClr val="FF0000"/>
              </a:solidFill>
              <a:cs typeface="Arial" panose="020B0604020202020204" pitchFamily="34" charset="0"/>
            </a:endParaRPr>
          </a:p>
        </p:txBody>
      </p:sp>
      <p:sp>
        <p:nvSpPr>
          <p:cNvPr id="4" name="Title 1"/>
          <p:cNvSpPr txBox="1">
            <a:spLocks/>
          </p:cNvSpPr>
          <p:nvPr/>
        </p:nvSpPr>
        <p:spPr bwMode="auto">
          <a:xfrm>
            <a:off x="189548" y="1346866"/>
            <a:ext cx="870609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altLang="en-US" b="1" dirty="0">
                <a:cs typeface="Arial" panose="020B0604020202020204" pitchFamily="34" charset="0"/>
              </a:rPr>
            </a:br>
            <a:br>
              <a:rPr lang="en-US" altLang="en-US" b="1" dirty="0">
                <a:cs typeface="Arial" panose="020B0604020202020204" pitchFamily="34" charset="0"/>
              </a:rPr>
            </a:br>
            <a:endParaRPr lang="en-US" altLang="en-US" sz="5400" b="1" dirty="0">
              <a:solidFill>
                <a:srgbClr val="FF0000"/>
              </a:solidFill>
              <a:cs typeface="Arial" panose="020B0604020202020204" pitchFamily="34" charset="0"/>
            </a:endParaRPr>
          </a:p>
        </p:txBody>
      </p:sp>
      <p:sp>
        <p:nvSpPr>
          <p:cNvPr id="5" name="Title 1"/>
          <p:cNvSpPr txBox="1">
            <a:spLocks/>
          </p:cNvSpPr>
          <p:nvPr/>
        </p:nvSpPr>
        <p:spPr bwMode="auto">
          <a:xfrm>
            <a:off x="228600" y="1346866"/>
            <a:ext cx="870857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altLang="en-US" b="1" dirty="0">
                <a:cs typeface="Arial" panose="020B0604020202020204" pitchFamily="34" charset="0"/>
              </a:rPr>
            </a:br>
            <a:br>
              <a:rPr lang="en-US" altLang="en-US" sz="6000" b="1" dirty="0">
                <a:cs typeface="Arial" panose="020B0604020202020204" pitchFamily="34" charset="0"/>
              </a:rPr>
            </a:br>
            <a:br>
              <a:rPr lang="en-US" altLang="en-US" b="1" dirty="0">
                <a:cs typeface="Arial" panose="020B0604020202020204" pitchFamily="34" charset="0"/>
              </a:rPr>
            </a:br>
            <a:endParaRPr lang="en-US" altLang="en-US" sz="5400" b="1" dirty="0">
              <a:solidFill>
                <a:srgbClr val="FF0000"/>
              </a:solidFill>
              <a:cs typeface="Arial" panose="020B0604020202020204" pitchFamily="34" charset="0"/>
            </a:endParaRPr>
          </a:p>
        </p:txBody>
      </p:sp>
      <p:sp>
        <p:nvSpPr>
          <p:cNvPr id="2" name="TextBox 1">
            <a:extLst>
              <a:ext uri="{FF2B5EF4-FFF2-40B4-BE49-F238E27FC236}">
                <a16:creationId xmlns:a16="http://schemas.microsoft.com/office/drawing/2014/main" id="{904BBF98-A812-AEDC-3521-593BF7291FA4}"/>
              </a:ext>
            </a:extLst>
          </p:cNvPr>
          <p:cNvSpPr txBox="1"/>
          <p:nvPr/>
        </p:nvSpPr>
        <p:spPr>
          <a:xfrm>
            <a:off x="-19050" y="-130462"/>
            <a:ext cx="9144000" cy="2954655"/>
          </a:xfrm>
          <a:prstGeom prst="rect">
            <a:avLst/>
          </a:prstGeom>
          <a:noFill/>
        </p:spPr>
        <p:txBody>
          <a:bodyPr wrap="square" rtlCol="0">
            <a:spAutoFit/>
          </a:bodyPr>
          <a:lstStyle/>
          <a:p>
            <a:pPr algn="ctr"/>
            <a:r>
              <a:rPr lang="en-US" sz="13800" dirty="0">
                <a:solidFill>
                  <a:srgbClr val="C00000"/>
                </a:solidFill>
                <a:latin typeface="+mn-lt"/>
              </a:rPr>
              <a:t>2010s</a:t>
            </a:r>
            <a:br>
              <a:rPr lang="en-US" sz="8000" i="1" dirty="0">
                <a:solidFill>
                  <a:schemeClr val="accent5">
                    <a:lumMod val="50000"/>
                  </a:schemeClr>
                </a:solidFill>
                <a:latin typeface="+mn-lt"/>
              </a:rPr>
            </a:br>
            <a:r>
              <a:rPr lang="en-US" sz="4800" i="1" dirty="0">
                <a:solidFill>
                  <a:schemeClr val="accent5">
                    <a:lumMod val="50000"/>
                  </a:schemeClr>
                </a:solidFill>
                <a:latin typeface="+mn-lt"/>
              </a:rPr>
              <a:t>BLADE RUNNER</a:t>
            </a:r>
            <a:endParaRPr lang="en-US" sz="8000" dirty="0">
              <a:solidFill>
                <a:srgbClr val="C00000"/>
              </a:solidFill>
              <a:latin typeface="+mn-lt"/>
            </a:endParaRPr>
          </a:p>
        </p:txBody>
      </p:sp>
      <p:pic>
        <p:nvPicPr>
          <p:cNvPr id="6146" name="Picture 2" descr="Blade Runner (1982) - IMDb">
            <a:extLst>
              <a:ext uri="{FF2B5EF4-FFF2-40B4-BE49-F238E27FC236}">
                <a16:creationId xmlns:a16="http://schemas.microsoft.com/office/drawing/2014/main" id="{71167B73-A770-DDE2-6040-E699F059A198}"/>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869650" y="3077528"/>
            <a:ext cx="5426470" cy="355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4235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762000"/>
            <a:ext cx="8534400" cy="838200"/>
          </a:xfrm>
        </p:spPr>
        <p:txBody>
          <a:bodyPr/>
          <a:lstStyle/>
          <a:p>
            <a:br>
              <a:rPr lang="en-US" altLang="en-US" b="1" dirty="0">
                <a:cs typeface="Arial" panose="020B0604020202020204" pitchFamily="34" charset="0"/>
              </a:rPr>
            </a:br>
            <a:br>
              <a:rPr lang="en-US" altLang="en-US" sz="6000" b="1" dirty="0">
                <a:cs typeface="Arial" panose="020B0604020202020204" pitchFamily="34" charset="0"/>
              </a:rPr>
            </a:br>
            <a:br>
              <a:rPr lang="en-US" altLang="en-US" b="1" dirty="0">
                <a:cs typeface="Arial" panose="020B0604020202020204" pitchFamily="34" charset="0"/>
              </a:rPr>
            </a:br>
            <a:endParaRPr lang="en-US" altLang="en-US" sz="5400" b="1" dirty="0">
              <a:solidFill>
                <a:srgbClr val="FF0000"/>
              </a:solidFill>
              <a:cs typeface="Arial" panose="020B0604020202020204" pitchFamily="34" charset="0"/>
            </a:endParaRPr>
          </a:p>
        </p:txBody>
      </p:sp>
      <p:sp>
        <p:nvSpPr>
          <p:cNvPr id="4" name="Title 1"/>
          <p:cNvSpPr txBox="1">
            <a:spLocks/>
          </p:cNvSpPr>
          <p:nvPr/>
        </p:nvSpPr>
        <p:spPr bwMode="auto">
          <a:xfrm>
            <a:off x="228600" y="1314209"/>
            <a:ext cx="870609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altLang="en-US" b="1" dirty="0">
                <a:cs typeface="Arial" panose="020B0604020202020204" pitchFamily="34" charset="0"/>
              </a:rPr>
            </a:br>
            <a:br>
              <a:rPr lang="en-US" altLang="en-US" b="1" dirty="0">
                <a:cs typeface="Arial" panose="020B0604020202020204" pitchFamily="34" charset="0"/>
              </a:rPr>
            </a:br>
            <a:endParaRPr lang="en-US" altLang="en-US" sz="5400" b="1" dirty="0">
              <a:solidFill>
                <a:srgbClr val="FF0000"/>
              </a:solidFill>
              <a:cs typeface="Arial" panose="020B0604020202020204" pitchFamily="34" charset="0"/>
            </a:endParaRPr>
          </a:p>
        </p:txBody>
      </p:sp>
      <p:sp>
        <p:nvSpPr>
          <p:cNvPr id="7" name="Title 1"/>
          <p:cNvSpPr txBox="1">
            <a:spLocks/>
          </p:cNvSpPr>
          <p:nvPr/>
        </p:nvSpPr>
        <p:spPr bwMode="auto">
          <a:xfrm>
            <a:off x="227358" y="151211"/>
            <a:ext cx="870857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sz="6600" dirty="0">
                <a:solidFill>
                  <a:schemeClr val="tx2">
                    <a:lumMod val="75000"/>
                  </a:schemeClr>
                </a:solidFill>
                <a:latin typeface="+mn-lt"/>
                <a:cs typeface="Arial" pitchFamily="34" charset="0"/>
              </a:rPr>
            </a:br>
            <a:endParaRPr lang="en-US" altLang="en-US" sz="5400" dirty="0">
              <a:solidFill>
                <a:schemeClr val="accent6">
                  <a:lumMod val="75000"/>
                </a:schemeClr>
              </a:solidFill>
              <a:latin typeface="+mn-lt"/>
              <a:cs typeface="Arial" panose="020B0604020202020204" pitchFamily="34" charset="0"/>
            </a:endParaRPr>
          </a:p>
        </p:txBody>
      </p:sp>
      <p:sp>
        <p:nvSpPr>
          <p:cNvPr id="2" name="TextBox 1">
            <a:extLst>
              <a:ext uri="{FF2B5EF4-FFF2-40B4-BE49-F238E27FC236}">
                <a16:creationId xmlns:a16="http://schemas.microsoft.com/office/drawing/2014/main" id="{38733969-9C3E-F4FF-C101-A6FD9C910FF4}"/>
              </a:ext>
            </a:extLst>
          </p:cNvPr>
          <p:cNvSpPr txBox="1"/>
          <p:nvPr/>
        </p:nvSpPr>
        <p:spPr>
          <a:xfrm>
            <a:off x="-19050" y="-130462"/>
            <a:ext cx="9144000" cy="2954655"/>
          </a:xfrm>
          <a:prstGeom prst="rect">
            <a:avLst/>
          </a:prstGeom>
          <a:noFill/>
        </p:spPr>
        <p:txBody>
          <a:bodyPr wrap="square" rtlCol="0">
            <a:spAutoFit/>
          </a:bodyPr>
          <a:lstStyle/>
          <a:p>
            <a:pPr algn="ctr"/>
            <a:r>
              <a:rPr lang="en-US" sz="13800" dirty="0">
                <a:solidFill>
                  <a:srgbClr val="C00000"/>
                </a:solidFill>
                <a:latin typeface="+mn-lt"/>
              </a:rPr>
              <a:t>1910s</a:t>
            </a:r>
            <a:br>
              <a:rPr lang="en-US" sz="8000" i="1" dirty="0">
                <a:solidFill>
                  <a:schemeClr val="accent5">
                    <a:lumMod val="50000"/>
                  </a:schemeClr>
                </a:solidFill>
                <a:latin typeface="+mn-lt"/>
              </a:rPr>
            </a:br>
            <a:r>
              <a:rPr lang="en-US" sz="4800" i="1" dirty="0">
                <a:solidFill>
                  <a:schemeClr val="accent5">
                    <a:lumMod val="50000"/>
                  </a:schemeClr>
                </a:solidFill>
                <a:latin typeface="+mn-lt"/>
              </a:rPr>
              <a:t>TITANIC</a:t>
            </a:r>
            <a:endParaRPr lang="en-US" sz="8000" dirty="0">
              <a:solidFill>
                <a:srgbClr val="C00000"/>
              </a:solidFill>
              <a:latin typeface="+mn-lt"/>
            </a:endParaRPr>
          </a:p>
        </p:txBody>
      </p:sp>
      <p:pic>
        <p:nvPicPr>
          <p:cNvPr id="7170" name="Picture 2" descr="25 years of Titanic: 25 lesser-known facts about James Cameron's epic movie  | GQ India">
            <a:extLst>
              <a:ext uri="{FF2B5EF4-FFF2-40B4-BE49-F238E27FC236}">
                <a16:creationId xmlns:a16="http://schemas.microsoft.com/office/drawing/2014/main" id="{25045E1D-01F0-1FD3-E7FE-F191D6925EF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47900" y="3069072"/>
            <a:ext cx="4800600" cy="3599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8113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762000"/>
            <a:ext cx="8534400" cy="838200"/>
          </a:xfrm>
        </p:spPr>
        <p:txBody>
          <a:bodyPr/>
          <a:lstStyle/>
          <a:p>
            <a:br>
              <a:rPr lang="en-US" altLang="en-US" b="1" dirty="0">
                <a:cs typeface="Arial" panose="020B0604020202020204" pitchFamily="34" charset="0"/>
              </a:rPr>
            </a:br>
            <a:br>
              <a:rPr lang="en-US" altLang="en-US" sz="6000" b="1" dirty="0">
                <a:cs typeface="Arial" panose="020B0604020202020204" pitchFamily="34" charset="0"/>
              </a:rPr>
            </a:br>
            <a:br>
              <a:rPr lang="en-US" altLang="en-US" b="1" dirty="0">
                <a:cs typeface="Arial" panose="020B0604020202020204" pitchFamily="34" charset="0"/>
              </a:rPr>
            </a:br>
            <a:endParaRPr lang="en-US" altLang="en-US" sz="5400" b="1" dirty="0">
              <a:solidFill>
                <a:srgbClr val="FF0000"/>
              </a:solidFill>
              <a:cs typeface="Arial" panose="020B0604020202020204" pitchFamily="34" charset="0"/>
            </a:endParaRPr>
          </a:p>
        </p:txBody>
      </p:sp>
      <p:sp>
        <p:nvSpPr>
          <p:cNvPr id="4" name="Title 1"/>
          <p:cNvSpPr txBox="1">
            <a:spLocks/>
          </p:cNvSpPr>
          <p:nvPr/>
        </p:nvSpPr>
        <p:spPr bwMode="auto">
          <a:xfrm>
            <a:off x="228600" y="1314209"/>
            <a:ext cx="870609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altLang="en-US" b="1" dirty="0">
                <a:cs typeface="Arial" panose="020B0604020202020204" pitchFamily="34" charset="0"/>
              </a:rPr>
            </a:br>
            <a:br>
              <a:rPr lang="en-US" altLang="en-US" b="1" dirty="0">
                <a:cs typeface="Arial" panose="020B0604020202020204" pitchFamily="34" charset="0"/>
              </a:rPr>
            </a:br>
            <a:endParaRPr lang="en-US" altLang="en-US" sz="5400" b="1" dirty="0">
              <a:solidFill>
                <a:srgbClr val="FF0000"/>
              </a:solidFill>
              <a:cs typeface="Arial" panose="020B0604020202020204" pitchFamily="34" charset="0"/>
            </a:endParaRPr>
          </a:p>
        </p:txBody>
      </p:sp>
      <p:sp>
        <p:nvSpPr>
          <p:cNvPr id="5" name="Title 1"/>
          <p:cNvSpPr txBox="1">
            <a:spLocks/>
          </p:cNvSpPr>
          <p:nvPr/>
        </p:nvSpPr>
        <p:spPr bwMode="auto">
          <a:xfrm>
            <a:off x="228600" y="1346866"/>
            <a:ext cx="870857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altLang="en-US" b="1" dirty="0">
                <a:cs typeface="Arial" panose="020B0604020202020204" pitchFamily="34" charset="0"/>
              </a:rPr>
            </a:br>
            <a:br>
              <a:rPr lang="en-US" altLang="en-US" sz="6000" b="1" dirty="0">
                <a:cs typeface="Arial" panose="020B0604020202020204" pitchFamily="34" charset="0"/>
              </a:rPr>
            </a:br>
            <a:br>
              <a:rPr lang="en-US" altLang="en-US" b="1" dirty="0">
                <a:cs typeface="Arial" panose="020B0604020202020204" pitchFamily="34" charset="0"/>
              </a:rPr>
            </a:br>
            <a:endParaRPr lang="en-US" altLang="en-US" sz="5400" b="1" dirty="0">
              <a:solidFill>
                <a:srgbClr val="FF0000"/>
              </a:solidFill>
              <a:cs typeface="Arial" panose="020B0604020202020204" pitchFamily="34" charset="0"/>
            </a:endParaRPr>
          </a:p>
        </p:txBody>
      </p:sp>
      <p:sp>
        <p:nvSpPr>
          <p:cNvPr id="7" name="Title 1"/>
          <p:cNvSpPr txBox="1">
            <a:spLocks/>
          </p:cNvSpPr>
          <p:nvPr/>
        </p:nvSpPr>
        <p:spPr bwMode="auto">
          <a:xfrm>
            <a:off x="227358" y="151211"/>
            <a:ext cx="870857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sz="6600" dirty="0">
                <a:solidFill>
                  <a:schemeClr val="tx2">
                    <a:lumMod val="75000"/>
                  </a:schemeClr>
                </a:solidFill>
                <a:latin typeface="+mn-lt"/>
                <a:cs typeface="Arial" pitchFamily="34" charset="0"/>
              </a:rPr>
            </a:br>
            <a:endParaRPr lang="en-US" altLang="en-US" sz="5400" dirty="0">
              <a:solidFill>
                <a:schemeClr val="accent6">
                  <a:lumMod val="75000"/>
                </a:schemeClr>
              </a:solidFill>
              <a:latin typeface="+mn-lt"/>
              <a:cs typeface="Arial" panose="020B0604020202020204" pitchFamily="34" charset="0"/>
            </a:endParaRPr>
          </a:p>
        </p:txBody>
      </p:sp>
      <p:sp>
        <p:nvSpPr>
          <p:cNvPr id="2" name="TextBox 1">
            <a:extLst>
              <a:ext uri="{FF2B5EF4-FFF2-40B4-BE49-F238E27FC236}">
                <a16:creationId xmlns:a16="http://schemas.microsoft.com/office/drawing/2014/main" id="{CB75093A-1B0C-72EE-EABD-9DA26240D11D}"/>
              </a:ext>
            </a:extLst>
          </p:cNvPr>
          <p:cNvSpPr txBox="1"/>
          <p:nvPr/>
        </p:nvSpPr>
        <p:spPr>
          <a:xfrm>
            <a:off x="-19050" y="-130462"/>
            <a:ext cx="9144000" cy="2954655"/>
          </a:xfrm>
          <a:prstGeom prst="rect">
            <a:avLst/>
          </a:prstGeom>
          <a:noFill/>
        </p:spPr>
        <p:txBody>
          <a:bodyPr wrap="square" rtlCol="0">
            <a:spAutoFit/>
          </a:bodyPr>
          <a:lstStyle/>
          <a:p>
            <a:pPr algn="ctr"/>
            <a:r>
              <a:rPr lang="en-US" sz="13800" dirty="0">
                <a:solidFill>
                  <a:srgbClr val="C00000"/>
                </a:solidFill>
                <a:latin typeface="+mn-lt"/>
              </a:rPr>
              <a:t>1990s</a:t>
            </a:r>
            <a:br>
              <a:rPr lang="en-US" sz="8000" i="1" dirty="0">
                <a:solidFill>
                  <a:schemeClr val="accent5">
                    <a:lumMod val="50000"/>
                  </a:schemeClr>
                </a:solidFill>
                <a:latin typeface="+mn-lt"/>
              </a:rPr>
            </a:br>
            <a:r>
              <a:rPr lang="en-US" sz="4800" i="1" dirty="0">
                <a:solidFill>
                  <a:schemeClr val="accent5">
                    <a:lumMod val="50000"/>
                  </a:schemeClr>
                </a:solidFill>
                <a:latin typeface="+mn-lt"/>
              </a:rPr>
              <a:t>KING RICHARD</a:t>
            </a:r>
            <a:endParaRPr lang="en-US" sz="8000" dirty="0">
              <a:solidFill>
                <a:srgbClr val="C00000"/>
              </a:solidFill>
              <a:latin typeface="+mn-lt"/>
            </a:endParaRPr>
          </a:p>
        </p:txBody>
      </p:sp>
      <p:pic>
        <p:nvPicPr>
          <p:cNvPr id="8194" name="Picture 2" descr="King Richard Review: Will Smith Is Larger than Life in Glossy Biopic –  IndieWire">
            <a:extLst>
              <a:ext uri="{FF2B5EF4-FFF2-40B4-BE49-F238E27FC236}">
                <a16:creationId xmlns:a16="http://schemas.microsoft.com/office/drawing/2014/main" id="{8888EB27-CD5B-6B5B-75AA-4B7A5310099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90650" y="3151398"/>
            <a:ext cx="6324600" cy="355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93969"/>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762000"/>
            <a:ext cx="8534400" cy="838200"/>
          </a:xfrm>
        </p:spPr>
        <p:txBody>
          <a:bodyPr/>
          <a:lstStyle/>
          <a:p>
            <a:br>
              <a:rPr lang="en-US" altLang="en-US" b="1" dirty="0">
                <a:cs typeface="Arial" panose="020B0604020202020204" pitchFamily="34" charset="0"/>
              </a:rPr>
            </a:br>
            <a:br>
              <a:rPr lang="en-US" altLang="en-US" sz="6000" b="1" dirty="0">
                <a:cs typeface="Arial" panose="020B0604020202020204" pitchFamily="34" charset="0"/>
              </a:rPr>
            </a:br>
            <a:br>
              <a:rPr lang="en-US" altLang="en-US" b="1" dirty="0">
                <a:cs typeface="Arial" panose="020B0604020202020204" pitchFamily="34" charset="0"/>
              </a:rPr>
            </a:br>
            <a:endParaRPr lang="en-US" altLang="en-US" sz="5400" b="1" dirty="0">
              <a:solidFill>
                <a:srgbClr val="FF0000"/>
              </a:solidFill>
              <a:cs typeface="Arial" panose="020B0604020202020204" pitchFamily="34" charset="0"/>
            </a:endParaRPr>
          </a:p>
        </p:txBody>
      </p:sp>
      <p:sp>
        <p:nvSpPr>
          <p:cNvPr id="7" name="Title 1"/>
          <p:cNvSpPr txBox="1">
            <a:spLocks/>
          </p:cNvSpPr>
          <p:nvPr/>
        </p:nvSpPr>
        <p:spPr bwMode="auto">
          <a:xfrm>
            <a:off x="227358" y="151211"/>
            <a:ext cx="870857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sz="6600" dirty="0">
                <a:solidFill>
                  <a:schemeClr val="tx2">
                    <a:lumMod val="75000"/>
                  </a:schemeClr>
                </a:solidFill>
                <a:latin typeface="+mn-lt"/>
                <a:cs typeface="Arial" pitchFamily="34" charset="0"/>
              </a:rPr>
            </a:br>
            <a:endParaRPr lang="en-US" altLang="en-US" sz="5400" dirty="0">
              <a:solidFill>
                <a:schemeClr val="accent6">
                  <a:lumMod val="75000"/>
                </a:schemeClr>
              </a:solidFill>
              <a:latin typeface="+mn-lt"/>
              <a:cs typeface="Arial" panose="020B0604020202020204" pitchFamily="34" charset="0"/>
            </a:endParaRPr>
          </a:p>
        </p:txBody>
      </p:sp>
      <p:sp>
        <p:nvSpPr>
          <p:cNvPr id="2" name="TextBox 1">
            <a:extLst>
              <a:ext uri="{FF2B5EF4-FFF2-40B4-BE49-F238E27FC236}">
                <a16:creationId xmlns:a16="http://schemas.microsoft.com/office/drawing/2014/main" id="{67CB3496-AA68-8A4A-9827-1A4E36ABD07C}"/>
              </a:ext>
            </a:extLst>
          </p:cNvPr>
          <p:cNvSpPr txBox="1"/>
          <p:nvPr/>
        </p:nvSpPr>
        <p:spPr>
          <a:xfrm>
            <a:off x="-19050" y="-130462"/>
            <a:ext cx="9144000" cy="2954655"/>
          </a:xfrm>
          <a:prstGeom prst="rect">
            <a:avLst/>
          </a:prstGeom>
          <a:noFill/>
        </p:spPr>
        <p:txBody>
          <a:bodyPr wrap="square" rtlCol="0">
            <a:spAutoFit/>
          </a:bodyPr>
          <a:lstStyle/>
          <a:p>
            <a:pPr algn="ctr"/>
            <a:r>
              <a:rPr lang="en-US" sz="13800" dirty="0">
                <a:solidFill>
                  <a:srgbClr val="C00000"/>
                </a:solidFill>
                <a:latin typeface="+mn-lt"/>
              </a:rPr>
              <a:t>1950s</a:t>
            </a:r>
            <a:br>
              <a:rPr lang="en-US" sz="8000" i="1" dirty="0">
                <a:solidFill>
                  <a:schemeClr val="accent5">
                    <a:lumMod val="50000"/>
                  </a:schemeClr>
                </a:solidFill>
                <a:latin typeface="+mn-lt"/>
              </a:rPr>
            </a:br>
            <a:r>
              <a:rPr lang="en-US" sz="4800" i="1" dirty="0">
                <a:solidFill>
                  <a:schemeClr val="accent5">
                    <a:lumMod val="50000"/>
                  </a:schemeClr>
                </a:solidFill>
                <a:latin typeface="+mn-lt"/>
              </a:rPr>
              <a:t>STAND BY ME</a:t>
            </a:r>
            <a:endParaRPr lang="en-US" sz="8000" dirty="0">
              <a:solidFill>
                <a:srgbClr val="C00000"/>
              </a:solidFill>
              <a:latin typeface="+mn-lt"/>
            </a:endParaRPr>
          </a:p>
        </p:txBody>
      </p:sp>
      <p:pic>
        <p:nvPicPr>
          <p:cNvPr id="9218" name="Picture 2" descr="Ep. 43: Stand by Me - Can We Still Be Friends? - A Movie Podcast">
            <a:extLst>
              <a:ext uri="{FF2B5EF4-FFF2-40B4-BE49-F238E27FC236}">
                <a16:creationId xmlns:a16="http://schemas.microsoft.com/office/drawing/2014/main" id="{22D553F3-C3AC-59F7-64C0-E58AC2A1628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09775" y="3105866"/>
            <a:ext cx="5276850" cy="352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967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762000"/>
            <a:ext cx="8534400" cy="838200"/>
          </a:xfrm>
        </p:spPr>
        <p:txBody>
          <a:bodyPr/>
          <a:lstStyle/>
          <a:p>
            <a:br>
              <a:rPr lang="en-US" altLang="en-US" b="1" dirty="0">
                <a:cs typeface="Arial" panose="020B0604020202020204" pitchFamily="34" charset="0"/>
              </a:rPr>
            </a:br>
            <a:br>
              <a:rPr lang="en-US" altLang="en-US" sz="6000" b="1" dirty="0">
                <a:cs typeface="Arial" panose="020B0604020202020204" pitchFamily="34" charset="0"/>
              </a:rPr>
            </a:br>
            <a:br>
              <a:rPr lang="en-US" altLang="en-US" b="1" dirty="0">
                <a:cs typeface="Arial" panose="020B0604020202020204" pitchFamily="34" charset="0"/>
              </a:rPr>
            </a:br>
            <a:endParaRPr lang="en-US" altLang="en-US" sz="5400" b="1" dirty="0">
              <a:solidFill>
                <a:srgbClr val="FF0000"/>
              </a:solidFill>
              <a:cs typeface="Arial" panose="020B0604020202020204" pitchFamily="34" charset="0"/>
            </a:endParaRPr>
          </a:p>
        </p:txBody>
      </p:sp>
      <p:sp>
        <p:nvSpPr>
          <p:cNvPr id="4" name="Title 1"/>
          <p:cNvSpPr txBox="1">
            <a:spLocks/>
          </p:cNvSpPr>
          <p:nvPr/>
        </p:nvSpPr>
        <p:spPr bwMode="auto">
          <a:xfrm>
            <a:off x="228600" y="1314209"/>
            <a:ext cx="870609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altLang="en-US" b="1" dirty="0">
                <a:cs typeface="Arial" panose="020B0604020202020204" pitchFamily="34" charset="0"/>
              </a:rPr>
            </a:br>
            <a:br>
              <a:rPr lang="en-US" altLang="en-US" b="1" dirty="0">
                <a:cs typeface="Arial" panose="020B0604020202020204" pitchFamily="34" charset="0"/>
              </a:rPr>
            </a:br>
            <a:endParaRPr lang="en-US" altLang="en-US" sz="5400" b="1" dirty="0">
              <a:solidFill>
                <a:srgbClr val="FF0000"/>
              </a:solidFill>
              <a:cs typeface="Arial" panose="020B0604020202020204" pitchFamily="34" charset="0"/>
            </a:endParaRPr>
          </a:p>
        </p:txBody>
      </p:sp>
      <p:sp>
        <p:nvSpPr>
          <p:cNvPr id="7" name="Title 1"/>
          <p:cNvSpPr txBox="1">
            <a:spLocks/>
          </p:cNvSpPr>
          <p:nvPr/>
        </p:nvSpPr>
        <p:spPr bwMode="auto">
          <a:xfrm>
            <a:off x="227358" y="151211"/>
            <a:ext cx="870857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sz="6600" dirty="0">
                <a:solidFill>
                  <a:schemeClr val="tx2">
                    <a:lumMod val="75000"/>
                  </a:schemeClr>
                </a:solidFill>
                <a:latin typeface="+mn-lt"/>
                <a:cs typeface="Arial" pitchFamily="34" charset="0"/>
              </a:rPr>
            </a:br>
            <a:endParaRPr lang="en-US" altLang="en-US" sz="5400" dirty="0">
              <a:solidFill>
                <a:schemeClr val="accent6">
                  <a:lumMod val="75000"/>
                </a:schemeClr>
              </a:solidFill>
              <a:latin typeface="+mn-lt"/>
              <a:cs typeface="Arial" panose="020B0604020202020204" pitchFamily="34" charset="0"/>
            </a:endParaRPr>
          </a:p>
        </p:txBody>
      </p:sp>
      <p:sp>
        <p:nvSpPr>
          <p:cNvPr id="2" name="TextBox 1">
            <a:extLst>
              <a:ext uri="{FF2B5EF4-FFF2-40B4-BE49-F238E27FC236}">
                <a16:creationId xmlns:a16="http://schemas.microsoft.com/office/drawing/2014/main" id="{9DCC57D5-F02B-9A11-D1B1-8102921ACCA6}"/>
              </a:ext>
            </a:extLst>
          </p:cNvPr>
          <p:cNvSpPr txBox="1"/>
          <p:nvPr/>
        </p:nvSpPr>
        <p:spPr>
          <a:xfrm>
            <a:off x="-19050" y="-130462"/>
            <a:ext cx="9144000" cy="2954655"/>
          </a:xfrm>
          <a:prstGeom prst="rect">
            <a:avLst/>
          </a:prstGeom>
          <a:noFill/>
        </p:spPr>
        <p:txBody>
          <a:bodyPr wrap="square" rtlCol="0">
            <a:spAutoFit/>
          </a:bodyPr>
          <a:lstStyle/>
          <a:p>
            <a:pPr algn="ctr"/>
            <a:r>
              <a:rPr lang="en-US" sz="13800" dirty="0">
                <a:solidFill>
                  <a:srgbClr val="C00000"/>
                </a:solidFill>
                <a:latin typeface="+mn-lt"/>
              </a:rPr>
              <a:t>2030s</a:t>
            </a:r>
            <a:br>
              <a:rPr lang="en-US" sz="8000" i="1" dirty="0">
                <a:solidFill>
                  <a:schemeClr val="accent5">
                    <a:lumMod val="50000"/>
                  </a:schemeClr>
                </a:solidFill>
                <a:latin typeface="+mn-lt"/>
              </a:rPr>
            </a:br>
            <a:r>
              <a:rPr lang="en-US" sz="4800" i="1" dirty="0">
                <a:solidFill>
                  <a:schemeClr val="accent5">
                    <a:lumMod val="50000"/>
                  </a:schemeClr>
                </a:solidFill>
                <a:latin typeface="+mn-lt"/>
              </a:rPr>
              <a:t>MEET THE ROBINSONS</a:t>
            </a:r>
            <a:endParaRPr lang="en-US" sz="8000" dirty="0">
              <a:solidFill>
                <a:srgbClr val="C00000"/>
              </a:solidFill>
              <a:latin typeface="+mn-lt"/>
            </a:endParaRPr>
          </a:p>
        </p:txBody>
      </p:sp>
      <p:pic>
        <p:nvPicPr>
          <p:cNvPr id="6" name="Picture 5">
            <a:extLst>
              <a:ext uri="{FF2B5EF4-FFF2-40B4-BE49-F238E27FC236}">
                <a16:creationId xmlns:a16="http://schemas.microsoft.com/office/drawing/2014/main" id="{A256250C-9B72-0792-DB34-E2DC3C00D4F0}"/>
              </a:ext>
            </a:extLst>
          </p:cNvPr>
          <p:cNvPicPr>
            <a:picLocks noChangeAspect="1"/>
          </p:cNvPicPr>
          <p:nvPr/>
        </p:nvPicPr>
        <p:blipFill rotWithShape="1">
          <a:blip r:embed="rId3"/>
          <a:srcRect l="4166" t="5573" r="10001" b="10169"/>
          <a:stretch/>
        </p:blipFill>
        <p:spPr>
          <a:xfrm>
            <a:off x="1190625" y="3067036"/>
            <a:ext cx="6762750" cy="3611178"/>
          </a:xfrm>
          <a:prstGeom prst="rect">
            <a:avLst/>
          </a:prstGeom>
        </p:spPr>
      </p:pic>
    </p:spTree>
    <p:extLst>
      <p:ext uri="{BB962C8B-B14F-4D97-AF65-F5344CB8AC3E}">
        <p14:creationId xmlns:p14="http://schemas.microsoft.com/office/powerpoint/2010/main" val="2015056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304800" y="152400"/>
            <a:ext cx="8534400" cy="990600"/>
          </a:xfrm>
        </p:spPr>
        <p:txBody>
          <a:bodyPr/>
          <a:lstStyle/>
          <a:p>
            <a:br>
              <a:rPr lang="en-US" sz="4200" b="1" dirty="0">
                <a:solidFill>
                  <a:schemeClr val="bg1"/>
                </a:solidFill>
                <a:cs typeface="Arial" charset="0"/>
              </a:rPr>
            </a:br>
            <a:r>
              <a:rPr lang="en-US" sz="4000" b="1" dirty="0">
                <a:solidFill>
                  <a:srgbClr val="FFFF00"/>
                </a:solidFill>
                <a:cs typeface="Arial" charset="0"/>
              </a:rPr>
              <a:t>QUESTION # 7</a:t>
            </a:r>
            <a:br>
              <a:rPr lang="en-US" sz="4000" b="1" dirty="0">
                <a:solidFill>
                  <a:srgbClr val="FFFF00"/>
                </a:solidFill>
                <a:cs typeface="Arial" charset="0"/>
              </a:rPr>
            </a:br>
            <a:r>
              <a:rPr lang="en-US" sz="4000" b="1" dirty="0">
                <a:solidFill>
                  <a:srgbClr val="FFFF00"/>
                </a:solidFill>
                <a:cs typeface="Arial" charset="0"/>
              </a:rPr>
              <a:t>FASHION</a:t>
            </a:r>
            <a:br>
              <a:rPr lang="en-US" sz="4200" b="1" dirty="0">
                <a:cs typeface="Arial" charset="0"/>
              </a:rPr>
            </a:br>
            <a:endParaRPr lang="en-US" sz="4200" b="1" dirty="0">
              <a:cs typeface="Arial" charset="0"/>
            </a:endParaRPr>
          </a:p>
        </p:txBody>
      </p:sp>
      <p:sp>
        <p:nvSpPr>
          <p:cNvPr id="4" name="Content Placeholder 3">
            <a:extLst>
              <a:ext uri="{FF2B5EF4-FFF2-40B4-BE49-F238E27FC236}">
                <a16:creationId xmlns:a16="http://schemas.microsoft.com/office/drawing/2014/main" id="{11E57E54-C14C-9902-BD5B-D2EF33429620}"/>
              </a:ext>
            </a:extLst>
          </p:cNvPr>
          <p:cNvSpPr>
            <a:spLocks noGrp="1"/>
          </p:cNvSpPr>
          <p:nvPr>
            <p:ph idx="1"/>
          </p:nvPr>
        </p:nvSpPr>
        <p:spPr>
          <a:xfrm>
            <a:off x="295275" y="1295400"/>
            <a:ext cx="8534400" cy="4525963"/>
          </a:xfrm>
        </p:spPr>
        <p:txBody>
          <a:bodyPr/>
          <a:lstStyle/>
          <a:p>
            <a:pPr marL="0" indent="0" algn="ctr">
              <a:buNone/>
            </a:pPr>
            <a:r>
              <a:rPr lang="en-US" sz="6900" b="1" dirty="0">
                <a:solidFill>
                  <a:schemeClr val="accent6">
                    <a:lumMod val="20000"/>
                    <a:lumOff val="80000"/>
                  </a:schemeClr>
                </a:solidFill>
              </a:rPr>
              <a:t>SHOES WITH RED SOLES ARE THE SIGNATURE OF WHAT FASHION COMPANY FOUNDED IN 1991?</a:t>
            </a:r>
          </a:p>
        </p:txBody>
      </p:sp>
    </p:spTree>
    <p:extLst>
      <p:ext uri="{BB962C8B-B14F-4D97-AF65-F5344CB8AC3E}">
        <p14:creationId xmlns:p14="http://schemas.microsoft.com/office/powerpoint/2010/main" val="206165148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down)">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CFC5B-698B-CBBF-DCB0-EA2EB2083826}"/>
              </a:ext>
            </a:extLst>
          </p:cNvPr>
          <p:cNvSpPr>
            <a:spLocks noGrp="1"/>
          </p:cNvSpPr>
          <p:nvPr>
            <p:ph idx="1"/>
          </p:nvPr>
        </p:nvSpPr>
        <p:spPr>
          <a:xfrm>
            <a:off x="381000" y="457200"/>
            <a:ext cx="4419600" cy="6553200"/>
          </a:xfrm>
        </p:spPr>
        <p:txBody>
          <a:bodyPr/>
          <a:lstStyle/>
          <a:p>
            <a:pPr marL="0" indent="0">
              <a:spcBef>
                <a:spcPts val="300"/>
              </a:spcBef>
              <a:buNone/>
            </a:pPr>
            <a:r>
              <a:rPr lang="en-US" dirty="0">
                <a:solidFill>
                  <a:schemeClr val="bg1"/>
                </a:solidFill>
                <a:latin typeface="Calibri" panose="020F0502020204030204" pitchFamily="34" charset="0"/>
                <a:cs typeface="Calibri" panose="020F0502020204030204" pitchFamily="34" charset="0"/>
              </a:rPr>
              <a:t>I’M WITH STUPID</a:t>
            </a:r>
          </a:p>
          <a:p>
            <a:pPr marL="0" indent="0">
              <a:spcBef>
                <a:spcPts val="300"/>
              </a:spcBef>
              <a:buNone/>
            </a:pPr>
            <a:r>
              <a:rPr lang="en-US" dirty="0">
                <a:solidFill>
                  <a:srgbClr val="FFFF00"/>
                </a:solidFill>
                <a:latin typeface="Calibri" panose="020F0502020204030204" pitchFamily="34" charset="0"/>
                <a:cs typeface="Calibri" panose="020F0502020204030204" pitchFamily="34" charset="0"/>
              </a:rPr>
              <a:t>JUNE BUGS</a:t>
            </a:r>
          </a:p>
          <a:p>
            <a:pPr marL="0" indent="0">
              <a:spcBef>
                <a:spcPts val="300"/>
              </a:spcBef>
              <a:buNone/>
            </a:pPr>
            <a:r>
              <a:rPr lang="en-US" dirty="0">
                <a:solidFill>
                  <a:schemeClr val="bg1"/>
                </a:solidFill>
                <a:latin typeface="Calibri" panose="020F0502020204030204" pitchFamily="34" charset="0"/>
                <a:cs typeface="Calibri" panose="020F0502020204030204" pitchFamily="34" charset="0"/>
              </a:rPr>
              <a:t>BRASSERS</a:t>
            </a:r>
          </a:p>
          <a:p>
            <a:pPr marL="0" indent="0">
              <a:spcBef>
                <a:spcPts val="300"/>
              </a:spcBef>
              <a:buNone/>
            </a:pPr>
            <a:r>
              <a:rPr lang="en-US" dirty="0">
                <a:solidFill>
                  <a:srgbClr val="FFFF00"/>
                </a:solidFill>
                <a:latin typeface="Calibri" panose="020F0502020204030204" pitchFamily="34" charset="0"/>
                <a:cs typeface="Calibri" panose="020F0502020204030204" pitchFamily="34" charset="0"/>
              </a:rPr>
              <a:t>JIMMY’S NEUTRONS</a:t>
            </a:r>
          </a:p>
          <a:p>
            <a:pPr marL="0" indent="0">
              <a:spcBef>
                <a:spcPts val="300"/>
              </a:spcBef>
              <a:buNone/>
            </a:pPr>
            <a:r>
              <a:rPr lang="en-US" dirty="0">
                <a:solidFill>
                  <a:schemeClr val="bg1"/>
                </a:solidFill>
                <a:latin typeface="Calibri" panose="020F0502020204030204" pitchFamily="34" charset="0"/>
                <a:cs typeface="Calibri" panose="020F0502020204030204" pitchFamily="34" charset="0"/>
              </a:rPr>
              <a:t>FRESH PRICKS OF BEL AIR</a:t>
            </a:r>
          </a:p>
          <a:p>
            <a:pPr marL="0" indent="0">
              <a:spcBef>
                <a:spcPts val="300"/>
              </a:spcBef>
              <a:buNone/>
            </a:pPr>
            <a:r>
              <a:rPr lang="en-US" dirty="0">
                <a:solidFill>
                  <a:srgbClr val="FFFF00"/>
                </a:solidFill>
                <a:latin typeface="Calibri" panose="020F0502020204030204" pitchFamily="34" charset="0"/>
                <a:cs typeface="Calibri" panose="020F0502020204030204" pitchFamily="34" charset="0"/>
              </a:rPr>
              <a:t>MASTER DEBATORS</a:t>
            </a:r>
          </a:p>
          <a:p>
            <a:pPr marL="0" indent="0">
              <a:spcBef>
                <a:spcPts val="300"/>
              </a:spcBef>
              <a:buNone/>
            </a:pPr>
            <a:r>
              <a:rPr lang="en-US" dirty="0">
                <a:solidFill>
                  <a:schemeClr val="bg1"/>
                </a:solidFill>
                <a:latin typeface="Calibri" panose="020F0502020204030204" pitchFamily="34" charset="0"/>
                <a:cs typeface="Calibri" panose="020F0502020204030204" pitchFamily="34" charset="0"/>
              </a:rPr>
              <a:t>LINCOLN LOVES ZJ’S</a:t>
            </a:r>
          </a:p>
          <a:p>
            <a:pPr marL="0" indent="0">
              <a:spcBef>
                <a:spcPts val="300"/>
              </a:spcBef>
              <a:buNone/>
            </a:pPr>
            <a:r>
              <a:rPr lang="en-US" dirty="0">
                <a:solidFill>
                  <a:srgbClr val="FFFF00"/>
                </a:solidFill>
                <a:latin typeface="Calibri" panose="020F0502020204030204" pitchFamily="34" charset="0"/>
                <a:cs typeface="Calibri" panose="020F0502020204030204" pitchFamily="34" charset="0"/>
              </a:rPr>
              <a:t>B SQUAD</a:t>
            </a:r>
          </a:p>
          <a:p>
            <a:pPr marL="0" indent="0">
              <a:spcBef>
                <a:spcPts val="300"/>
              </a:spcBef>
              <a:buNone/>
            </a:pPr>
            <a:r>
              <a:rPr lang="en-US" dirty="0">
                <a:solidFill>
                  <a:schemeClr val="bg1"/>
                </a:solidFill>
                <a:latin typeface="Calibri" panose="020F0502020204030204" pitchFamily="34" charset="0"/>
                <a:cs typeface="Calibri" panose="020F0502020204030204" pitchFamily="34" charset="0"/>
              </a:rPr>
              <a:t>FEAR THE CRAB</a:t>
            </a:r>
          </a:p>
          <a:p>
            <a:pPr marL="0" indent="0">
              <a:spcBef>
                <a:spcPts val="300"/>
              </a:spcBef>
              <a:buNone/>
            </a:pPr>
            <a:r>
              <a:rPr lang="en-US" dirty="0">
                <a:solidFill>
                  <a:srgbClr val="FFFF00"/>
                </a:solidFill>
                <a:latin typeface="Calibri" panose="020F0502020204030204" pitchFamily="34" charset="0"/>
                <a:cs typeface="Calibri" panose="020F0502020204030204" pitchFamily="34" charset="0"/>
              </a:rPr>
              <a:t>LITE</a:t>
            </a:r>
          </a:p>
        </p:txBody>
      </p:sp>
      <p:sp>
        <p:nvSpPr>
          <p:cNvPr id="4" name="TextBox 3">
            <a:extLst>
              <a:ext uri="{FF2B5EF4-FFF2-40B4-BE49-F238E27FC236}">
                <a16:creationId xmlns:a16="http://schemas.microsoft.com/office/drawing/2014/main" id="{11DC75CC-E1E1-8958-D8AE-06E47552BB81}"/>
              </a:ext>
            </a:extLst>
          </p:cNvPr>
          <p:cNvSpPr txBox="1"/>
          <p:nvPr/>
        </p:nvSpPr>
        <p:spPr>
          <a:xfrm>
            <a:off x="5410200" y="457200"/>
            <a:ext cx="3352800" cy="5247590"/>
          </a:xfrm>
          <a:prstGeom prst="rect">
            <a:avLst/>
          </a:prstGeom>
          <a:noFill/>
        </p:spPr>
        <p:txBody>
          <a:bodyPr wrap="square" rtlCol="0">
            <a:spAutoFit/>
          </a:bodyPr>
          <a:lstStyle/>
          <a:p>
            <a:pPr algn="r">
              <a:spcBef>
                <a:spcPts val="300"/>
              </a:spcBef>
            </a:pPr>
            <a:r>
              <a:rPr lang="en-US" sz="3200" b="0" dirty="0">
                <a:solidFill>
                  <a:srgbClr val="FFFF00"/>
                </a:solidFill>
                <a:latin typeface="Calibri" panose="020F0502020204030204" pitchFamily="34" charset="0"/>
                <a:cs typeface="Calibri" panose="020F0502020204030204" pitchFamily="34" charset="0"/>
              </a:rPr>
              <a:t>BUTTER CHURNS &amp; PEPPER MILLS</a:t>
            </a:r>
          </a:p>
          <a:p>
            <a:pPr algn="r">
              <a:spcBef>
                <a:spcPts val="300"/>
              </a:spcBef>
            </a:pPr>
            <a:r>
              <a:rPr lang="en-US" sz="3200" b="0" dirty="0">
                <a:solidFill>
                  <a:schemeClr val="bg1"/>
                </a:solidFill>
                <a:latin typeface="Calibri" panose="020F0502020204030204" pitchFamily="34" charset="0"/>
                <a:cs typeface="Calibri" panose="020F0502020204030204" pitchFamily="34" charset="0"/>
              </a:rPr>
              <a:t>SWEEP THE LEG</a:t>
            </a:r>
          </a:p>
          <a:p>
            <a:pPr algn="r">
              <a:spcBef>
                <a:spcPts val="300"/>
              </a:spcBef>
            </a:pPr>
            <a:r>
              <a:rPr lang="en-US" sz="3200" b="0" dirty="0">
                <a:solidFill>
                  <a:srgbClr val="FFFF00"/>
                </a:solidFill>
                <a:latin typeface="Calibri" panose="020F0502020204030204" pitchFamily="34" charset="0"/>
                <a:cs typeface="Calibri" panose="020F0502020204030204" pitchFamily="34" charset="0"/>
              </a:rPr>
              <a:t>PICKACHUBCRABS</a:t>
            </a:r>
          </a:p>
          <a:p>
            <a:pPr algn="r">
              <a:spcBef>
                <a:spcPts val="300"/>
              </a:spcBef>
            </a:pPr>
            <a:r>
              <a:rPr lang="en-US" sz="3200" b="0" dirty="0">
                <a:solidFill>
                  <a:schemeClr val="bg1"/>
                </a:solidFill>
                <a:latin typeface="Calibri" panose="020F0502020204030204" pitchFamily="34" charset="0"/>
                <a:cs typeface="Calibri" panose="020F0502020204030204" pitchFamily="34" charset="0"/>
              </a:rPr>
              <a:t>PARTIAL RECALL</a:t>
            </a:r>
          </a:p>
          <a:p>
            <a:pPr algn="r">
              <a:spcBef>
                <a:spcPts val="300"/>
              </a:spcBef>
            </a:pPr>
            <a:r>
              <a:rPr lang="en-US" sz="3200" b="0" dirty="0">
                <a:solidFill>
                  <a:srgbClr val="FFFF00"/>
                </a:solidFill>
                <a:latin typeface="Calibri" panose="020F0502020204030204" pitchFamily="34" charset="0"/>
                <a:cs typeface="Calibri" panose="020F0502020204030204" pitchFamily="34" charset="0"/>
              </a:rPr>
              <a:t>SENIOR</a:t>
            </a:r>
            <a:r>
              <a:rPr lang="en-US" sz="3200" b="0" dirty="0">
                <a:solidFill>
                  <a:schemeClr val="bg1"/>
                </a:solidFill>
                <a:latin typeface="Calibri" panose="020F0502020204030204" pitchFamily="34" charset="0"/>
                <a:cs typeface="Calibri" panose="020F0502020204030204" pitchFamily="34" charset="0"/>
              </a:rPr>
              <a:t> </a:t>
            </a:r>
            <a:r>
              <a:rPr lang="en-US" sz="3200" b="0" dirty="0">
                <a:solidFill>
                  <a:srgbClr val="FFFF00"/>
                </a:solidFill>
                <a:latin typeface="Calibri" panose="020F0502020204030204" pitchFamily="34" charset="0"/>
                <a:cs typeface="Calibri" panose="020F0502020204030204" pitchFamily="34" charset="0"/>
              </a:rPr>
              <a:t>MOMENTS</a:t>
            </a:r>
          </a:p>
          <a:p>
            <a:pPr algn="r">
              <a:spcBef>
                <a:spcPts val="300"/>
              </a:spcBef>
            </a:pPr>
            <a:r>
              <a:rPr lang="en-US" sz="3200" b="0" dirty="0">
                <a:solidFill>
                  <a:schemeClr val="bg1"/>
                </a:solidFill>
                <a:latin typeface="Calibri" panose="020F0502020204030204" pitchFamily="34" charset="0"/>
                <a:cs typeface="Calibri" panose="020F0502020204030204" pitchFamily="34" charset="0"/>
              </a:rPr>
              <a:t>EVERYTHING’S COMING UP MILHOUSE</a:t>
            </a:r>
          </a:p>
          <a:p>
            <a:pPr algn="r">
              <a:spcBef>
                <a:spcPts val="300"/>
              </a:spcBef>
            </a:pPr>
            <a:r>
              <a:rPr lang="en-US" sz="3200" b="0" dirty="0">
                <a:solidFill>
                  <a:srgbClr val="FFFF00"/>
                </a:solidFill>
                <a:latin typeface="Calibri" panose="020F0502020204030204" pitchFamily="34" charset="0"/>
                <a:cs typeface="Calibri" panose="020F0502020204030204" pitchFamily="34" charset="0"/>
              </a:rPr>
              <a:t>ALL OR NOTHING</a:t>
            </a:r>
          </a:p>
        </p:txBody>
      </p:sp>
    </p:spTree>
    <p:extLst>
      <p:ext uri="{BB962C8B-B14F-4D97-AF65-F5344CB8AC3E}">
        <p14:creationId xmlns:p14="http://schemas.microsoft.com/office/powerpoint/2010/main" val="287622986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
                                            <p:txEl>
                                              <p:pRg st="7" end="7"/>
                                            </p:txEl>
                                          </p:spTgt>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
                                            <p:txEl>
                                              <p:pRg st="8" end="8"/>
                                            </p:txEl>
                                          </p:spTgt>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p:cTn id="61"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2"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63" dur="1000" fill="hold"/>
                                        <p:tgtEl>
                                          <p:spTgt spid="3">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3">
                                            <p:txEl>
                                              <p:pRg st="9" end="9"/>
                                            </p:txEl>
                                          </p:spTgt>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4">
                                            <p:txEl>
                                              <p:pRg st="0" end="0"/>
                                            </p:txEl>
                                          </p:spTgt>
                                        </p:tgtEl>
                                        <p:attrNameLst>
                                          <p:attrName>style.visibility</p:attrName>
                                        </p:attrNameLst>
                                      </p:cBhvr>
                                      <p:to>
                                        <p:strVal val="visible"/>
                                      </p:to>
                                    </p:set>
                                    <p:anim calcmode="lin" valueType="num">
                                      <p:cBhvr>
                                        <p:cTn id="6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6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69" dur="1000" fill="hold"/>
                                        <p:tgtEl>
                                          <p:spTgt spid="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4">
                                            <p:txEl>
                                              <p:pRg st="0" end="0"/>
                                            </p:txEl>
                                          </p:spTgt>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4">
                                            <p:txEl>
                                              <p:pRg st="1" end="1"/>
                                            </p:txEl>
                                          </p:spTgt>
                                        </p:tgtEl>
                                        <p:attrNameLst>
                                          <p:attrName>style.visibility</p:attrName>
                                        </p:attrNameLst>
                                      </p:cBhvr>
                                      <p:to>
                                        <p:strVal val="visible"/>
                                      </p:to>
                                    </p:set>
                                    <p:anim calcmode="lin" valueType="num">
                                      <p:cBhvr>
                                        <p:cTn id="7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7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75" dur="1000" fill="hold"/>
                                        <p:tgtEl>
                                          <p:spTgt spid="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4">
                                            <p:txEl>
                                              <p:pRg st="1" end="1"/>
                                            </p:txEl>
                                          </p:spTgt>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4">
                                            <p:txEl>
                                              <p:pRg st="2" end="2"/>
                                            </p:txEl>
                                          </p:spTgt>
                                        </p:tgtEl>
                                        <p:attrNameLst>
                                          <p:attrName>style.visibility</p:attrName>
                                        </p:attrNameLst>
                                      </p:cBhvr>
                                      <p:to>
                                        <p:strVal val="visible"/>
                                      </p:to>
                                    </p:set>
                                    <p:anim calcmode="lin" valueType="num">
                                      <p:cBhvr>
                                        <p:cTn id="7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81" dur="1000" fill="hold"/>
                                        <p:tgtEl>
                                          <p:spTgt spid="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4">
                                            <p:txEl>
                                              <p:pRg st="2" end="2"/>
                                            </p:txEl>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4">
                                            <p:txEl>
                                              <p:pRg st="3" end="3"/>
                                            </p:txEl>
                                          </p:spTgt>
                                        </p:tgtEl>
                                        <p:attrNameLst>
                                          <p:attrName>style.visibility</p:attrName>
                                        </p:attrNameLst>
                                      </p:cBhvr>
                                      <p:to>
                                        <p:strVal val="visible"/>
                                      </p:to>
                                    </p:set>
                                    <p:anim calcmode="lin" valueType="num">
                                      <p:cBhvr>
                                        <p:cTn id="8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86"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87" dur="1000" fill="hold"/>
                                        <p:tgtEl>
                                          <p:spTgt spid="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4">
                                            <p:txEl>
                                              <p:pRg st="3" end="3"/>
                                            </p:txEl>
                                          </p:spTgt>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nodeType="withEffect">
                                  <p:stCondLst>
                                    <p:cond delay="0"/>
                                  </p:stCondLst>
                                  <p:childTnLst>
                                    <p:set>
                                      <p:cBhvr>
                                        <p:cTn id="90" dur="1" fill="hold">
                                          <p:stCondLst>
                                            <p:cond delay="0"/>
                                          </p:stCondLst>
                                        </p:cTn>
                                        <p:tgtEl>
                                          <p:spTgt spid="4">
                                            <p:txEl>
                                              <p:pRg st="4" end="4"/>
                                            </p:txEl>
                                          </p:spTgt>
                                        </p:tgtEl>
                                        <p:attrNameLst>
                                          <p:attrName>style.visibility</p:attrName>
                                        </p:attrNameLst>
                                      </p:cBhvr>
                                      <p:to>
                                        <p:strVal val="visible"/>
                                      </p:to>
                                    </p:set>
                                    <p:anim calcmode="lin" valueType="num">
                                      <p:cBhvr>
                                        <p:cTn id="9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9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93" dur="1000" fill="hold"/>
                                        <p:tgtEl>
                                          <p:spTgt spid="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4">
                                            <p:txEl>
                                              <p:pRg st="4" end="4"/>
                                            </p:txEl>
                                          </p:spTgt>
                                        </p:tgtEl>
                                        <p:attrNameLst>
                                          <p:attrName>ppt_y</p:attrName>
                                        </p:attrNameLst>
                                      </p:cBhvr>
                                      <p:tavLst>
                                        <p:tav tm="0" fmla="#ppt_y+(sin(-2*pi*(1-$))*-#ppt_x+cos(-2*pi*(1-$))*(1-#ppt_y))*(1-$)">
                                          <p:val>
                                            <p:fltVal val="0"/>
                                          </p:val>
                                        </p:tav>
                                        <p:tav tm="100000">
                                          <p:val>
                                            <p:fltVal val="1"/>
                                          </p:val>
                                        </p:tav>
                                      </p:tavLst>
                                    </p:anim>
                                  </p:childTnLst>
                                </p:cTn>
                              </p:par>
                              <p:par>
                                <p:cTn id="95" presetID="15" presetClass="entr" presetSubtype="0" fill="hold" nodeType="withEffect">
                                  <p:stCondLst>
                                    <p:cond delay="0"/>
                                  </p:stCondLst>
                                  <p:childTnLst>
                                    <p:set>
                                      <p:cBhvr>
                                        <p:cTn id="96" dur="1" fill="hold">
                                          <p:stCondLst>
                                            <p:cond delay="0"/>
                                          </p:stCondLst>
                                        </p:cTn>
                                        <p:tgtEl>
                                          <p:spTgt spid="4">
                                            <p:txEl>
                                              <p:pRg st="5" end="5"/>
                                            </p:txEl>
                                          </p:spTgt>
                                        </p:tgtEl>
                                        <p:attrNameLst>
                                          <p:attrName>style.visibility</p:attrName>
                                        </p:attrNameLst>
                                      </p:cBhvr>
                                      <p:to>
                                        <p:strVal val="visible"/>
                                      </p:to>
                                    </p:set>
                                    <p:anim calcmode="lin" valueType="num">
                                      <p:cBhvr>
                                        <p:cTn id="97"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98"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99" dur="1000" fill="hold"/>
                                        <p:tgtEl>
                                          <p:spTgt spid="4">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4">
                                            <p:txEl>
                                              <p:pRg st="5" end="5"/>
                                            </p:txEl>
                                          </p:spTgt>
                                        </p:tgtEl>
                                        <p:attrNameLst>
                                          <p:attrName>ppt_y</p:attrName>
                                        </p:attrNameLst>
                                      </p:cBhvr>
                                      <p:tavLst>
                                        <p:tav tm="0" fmla="#ppt_y+(sin(-2*pi*(1-$))*-#ppt_x+cos(-2*pi*(1-$))*(1-#ppt_y))*(1-$)">
                                          <p:val>
                                            <p:fltVal val="0"/>
                                          </p:val>
                                        </p:tav>
                                        <p:tav tm="100000">
                                          <p:val>
                                            <p:fltVal val="1"/>
                                          </p:val>
                                        </p:tav>
                                      </p:tavLst>
                                    </p:anim>
                                  </p:childTnLst>
                                </p:cTn>
                              </p:par>
                              <p:par>
                                <p:cTn id="101" presetID="15" presetClass="entr" presetSubtype="0" fill="hold" nodeType="withEffect">
                                  <p:stCondLst>
                                    <p:cond delay="0"/>
                                  </p:stCondLst>
                                  <p:childTnLst>
                                    <p:set>
                                      <p:cBhvr>
                                        <p:cTn id="102" dur="1" fill="hold">
                                          <p:stCondLst>
                                            <p:cond delay="0"/>
                                          </p:stCondLst>
                                        </p:cTn>
                                        <p:tgtEl>
                                          <p:spTgt spid="4">
                                            <p:txEl>
                                              <p:pRg st="6" end="6"/>
                                            </p:txEl>
                                          </p:spTgt>
                                        </p:tgtEl>
                                        <p:attrNameLst>
                                          <p:attrName>style.visibility</p:attrName>
                                        </p:attrNameLst>
                                      </p:cBhvr>
                                      <p:to>
                                        <p:strVal val="visible"/>
                                      </p:to>
                                    </p:set>
                                    <p:anim calcmode="lin" valueType="num">
                                      <p:cBhvr>
                                        <p:cTn id="103"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04"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105" dur="1000" fill="hold"/>
                                        <p:tgtEl>
                                          <p:spTgt spid="4">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4">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1945"/>
            <a:ext cx="8229600" cy="643855"/>
          </a:xfrm>
        </p:spPr>
        <p:txBody>
          <a:bodyPr/>
          <a:lstStyle/>
          <a:p>
            <a:r>
              <a:rPr lang="en-US" sz="4200" b="1" dirty="0">
                <a:solidFill>
                  <a:srgbClr val="FFFF00"/>
                </a:solidFill>
              </a:rPr>
              <a:t>ANSWER # 7</a:t>
            </a:r>
          </a:p>
        </p:txBody>
      </p:sp>
      <p:sp>
        <p:nvSpPr>
          <p:cNvPr id="2" name="TextBox 1">
            <a:extLst>
              <a:ext uri="{FF2B5EF4-FFF2-40B4-BE49-F238E27FC236}">
                <a16:creationId xmlns:a16="http://schemas.microsoft.com/office/drawing/2014/main" id="{663BA647-FD77-201F-9E5F-BD1DAE3E27DA}"/>
              </a:ext>
            </a:extLst>
          </p:cNvPr>
          <p:cNvSpPr txBox="1"/>
          <p:nvPr/>
        </p:nvSpPr>
        <p:spPr>
          <a:xfrm>
            <a:off x="0" y="685800"/>
            <a:ext cx="9144000" cy="3046988"/>
          </a:xfrm>
          <a:prstGeom prst="rect">
            <a:avLst/>
          </a:prstGeom>
          <a:noFill/>
        </p:spPr>
        <p:txBody>
          <a:bodyPr wrap="square" rtlCol="0">
            <a:spAutoFit/>
          </a:bodyPr>
          <a:lstStyle/>
          <a:p>
            <a:pPr algn="ctr"/>
            <a:r>
              <a:rPr lang="en-US" sz="9600" dirty="0">
                <a:solidFill>
                  <a:schemeClr val="accent6">
                    <a:lumMod val="20000"/>
                    <a:lumOff val="80000"/>
                  </a:schemeClr>
                </a:solidFill>
                <a:latin typeface="+mn-lt"/>
              </a:rPr>
              <a:t>CHRISTIAN LOUBOUTIN</a:t>
            </a:r>
          </a:p>
        </p:txBody>
      </p:sp>
      <p:pic>
        <p:nvPicPr>
          <p:cNvPr id="10244" name="Picture 4" descr="Christian Louboutin So Kate Heels size 7 – OC Luxury Bags">
            <a:extLst>
              <a:ext uri="{FF2B5EF4-FFF2-40B4-BE49-F238E27FC236}">
                <a16:creationId xmlns:a16="http://schemas.microsoft.com/office/drawing/2014/main" id="{D33C18E3-1A47-820E-611D-24E2A8A04CA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4445" r="15926" b="6667"/>
          <a:stretch/>
        </p:blipFill>
        <p:spPr bwMode="auto">
          <a:xfrm>
            <a:off x="3657600" y="3962400"/>
            <a:ext cx="2153753" cy="269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631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8)">
                                      <p:cBhvr>
                                        <p:cTn id="7" dur="1000"/>
                                        <p:tgtEl>
                                          <p:spTgt spid="2">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 calcmode="lin" valueType="num">
                                      <p:cBhvr additive="base">
                                        <p:cTn id="10" dur="1000"/>
                                        <p:tgtEl>
                                          <p:spTgt spid="10244"/>
                                        </p:tgtEl>
                                        <p:attrNameLst>
                                          <p:attrName>ppt_y</p:attrName>
                                        </p:attrNameLst>
                                      </p:cBhvr>
                                      <p:tavLst>
                                        <p:tav tm="0">
                                          <p:val>
                                            <p:strVal val="#ppt_y+#ppt_h*1.125000"/>
                                          </p:val>
                                        </p:tav>
                                        <p:tav tm="100000">
                                          <p:val>
                                            <p:strVal val="#ppt_y"/>
                                          </p:val>
                                        </p:tav>
                                      </p:tavLst>
                                    </p:anim>
                                    <p:animEffect transition="in" filter="wipe(up)">
                                      <p:cBhvr>
                                        <p:cTn id="11"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457200"/>
          </a:xfrm>
        </p:spPr>
        <p:txBody>
          <a:bodyPr/>
          <a:lstStyle/>
          <a:p>
            <a:pPr>
              <a:defRPr/>
            </a:pPr>
            <a:br>
              <a:rPr lang="en-US" sz="2800" b="1" dirty="0">
                <a:solidFill>
                  <a:schemeClr val="accent4">
                    <a:lumMod val="50000"/>
                  </a:schemeClr>
                </a:solidFill>
                <a:latin typeface="+mn-lt"/>
                <a:cs typeface="Arial" pitchFamily="34" charset="0"/>
              </a:rPr>
            </a:br>
            <a:r>
              <a:rPr lang="en-US" sz="3600" b="1" dirty="0">
                <a:solidFill>
                  <a:schemeClr val="bg1"/>
                </a:solidFill>
                <a:latin typeface="+mn-lt"/>
                <a:cs typeface="Arial" pitchFamily="34" charset="0"/>
              </a:rPr>
              <a:t>QUESTION # 8</a:t>
            </a:r>
            <a:br>
              <a:rPr lang="en-US" sz="3600" b="1" dirty="0">
                <a:solidFill>
                  <a:schemeClr val="bg1"/>
                </a:solidFill>
                <a:latin typeface="+mn-lt"/>
                <a:cs typeface="Arial" pitchFamily="34" charset="0"/>
              </a:rPr>
            </a:br>
            <a:r>
              <a:rPr lang="en-US" sz="3600" b="1" dirty="0">
                <a:solidFill>
                  <a:schemeClr val="bg1"/>
                </a:solidFill>
                <a:latin typeface="+mn-lt"/>
                <a:cs typeface="Arial" pitchFamily="34" charset="0"/>
              </a:rPr>
              <a:t>FOOD &amp; DRINK</a:t>
            </a:r>
            <a:br>
              <a:rPr lang="en-US" sz="3600" b="1" dirty="0">
                <a:solidFill>
                  <a:schemeClr val="bg1"/>
                </a:solidFill>
                <a:latin typeface="+mn-lt"/>
                <a:cs typeface="Arial" pitchFamily="34" charset="0"/>
              </a:rPr>
            </a:br>
            <a:r>
              <a:rPr lang="en-US" sz="3600" b="1" dirty="0">
                <a:solidFill>
                  <a:schemeClr val="bg1"/>
                </a:solidFill>
                <a:latin typeface="+mn-lt"/>
                <a:cs typeface="Arial" pitchFamily="34" charset="0"/>
              </a:rPr>
              <a:t>2</a:t>
            </a:r>
            <a:r>
              <a:rPr lang="en-US" sz="3600" b="1" i="1" dirty="0">
                <a:solidFill>
                  <a:schemeClr val="bg1"/>
                </a:solidFill>
                <a:latin typeface="+mn-lt"/>
                <a:cs typeface="Arial" pitchFamily="34" charset="0"/>
              </a:rPr>
              <a:t>-</a:t>
            </a:r>
            <a:r>
              <a:rPr lang="en-US" sz="3600" b="1" dirty="0">
                <a:solidFill>
                  <a:schemeClr val="bg1"/>
                </a:solidFill>
                <a:latin typeface="+mn-lt"/>
                <a:cs typeface="Arial" pitchFamily="34" charset="0"/>
              </a:rPr>
              <a:t>PARTER</a:t>
            </a:r>
          </a:p>
        </p:txBody>
      </p:sp>
      <p:sp>
        <p:nvSpPr>
          <p:cNvPr id="4" name="Content Placeholder 2"/>
          <p:cNvSpPr txBox="1">
            <a:spLocks noGrp="1"/>
          </p:cNvSpPr>
          <p:nvPr>
            <p:ph idx="1"/>
          </p:nvPr>
        </p:nvSpPr>
        <p:spPr bwMode="auto">
          <a:xfrm>
            <a:off x="228600" y="1828800"/>
            <a:ext cx="86868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sz="6300" b="1" dirty="0">
                <a:solidFill>
                  <a:srgbClr val="E2F6F6"/>
                </a:solidFill>
                <a:sym typeface="Calibri" panose="020F0502020204030204" pitchFamily="34" charset="0"/>
              </a:rPr>
              <a:t>ACCORDING TO THE USDA, WHAT ARE THE OFFICIAL TERMS FOR THE LARGEST AND SMALLEST SIZES OF EGGS?</a:t>
            </a:r>
          </a:p>
        </p:txBody>
      </p:sp>
    </p:spTree>
    <p:extLst>
      <p:ext uri="{BB962C8B-B14F-4D97-AF65-F5344CB8AC3E}">
        <p14:creationId xmlns:p14="http://schemas.microsoft.com/office/powerpoint/2010/main" val="3115652363"/>
      </p:ext>
    </p:extLst>
  </p:cSld>
  <p:clrMapOvr>
    <a:masterClrMapping/>
  </p:clrMapOvr>
  <mc:AlternateContent xmlns:mc="http://schemas.openxmlformats.org/markup-compatibility/2006" xmlns:p14="http://schemas.microsoft.com/office/powerpoint/2010/main">
    <mc:Choice Requires="p14">
      <p:transition spd="slow" p14:dur="1250">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7030A0"/>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bwMode="auto">
          <a:xfrm>
            <a:off x="2421447" y="0"/>
            <a:ext cx="4301106"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8800" dirty="0">
              <a:solidFill>
                <a:schemeClr val="accent2">
                  <a:lumMod val="50000"/>
                </a:schemeClr>
              </a:solidFill>
            </a:endParaRPr>
          </a:p>
        </p:txBody>
      </p:sp>
      <p:sp>
        <p:nvSpPr>
          <p:cNvPr id="2" name="Title 1"/>
          <p:cNvSpPr>
            <a:spLocks noGrp="1"/>
          </p:cNvSpPr>
          <p:nvPr>
            <p:ph type="title"/>
          </p:nvPr>
        </p:nvSpPr>
        <p:spPr>
          <a:xfrm>
            <a:off x="381000" y="0"/>
            <a:ext cx="8382000" cy="685800"/>
          </a:xfrm>
        </p:spPr>
        <p:txBody>
          <a:bodyPr/>
          <a:lstStyle/>
          <a:p>
            <a:pPr>
              <a:defRPr/>
            </a:pPr>
            <a:r>
              <a:rPr lang="en-US" sz="4000" b="1" dirty="0">
                <a:solidFill>
                  <a:schemeClr val="bg1"/>
                </a:solidFill>
                <a:latin typeface="+mn-lt"/>
                <a:cs typeface="Arial" pitchFamily="34" charset="0"/>
              </a:rPr>
              <a:t>ANSWER # 8</a:t>
            </a:r>
          </a:p>
        </p:txBody>
      </p:sp>
      <p:sp>
        <p:nvSpPr>
          <p:cNvPr id="3" name="TextBox 2">
            <a:extLst>
              <a:ext uri="{FF2B5EF4-FFF2-40B4-BE49-F238E27FC236}">
                <a16:creationId xmlns:a16="http://schemas.microsoft.com/office/drawing/2014/main" id="{1ED4D07E-7DDF-E929-0B07-6E425C2146F4}"/>
              </a:ext>
            </a:extLst>
          </p:cNvPr>
          <p:cNvSpPr txBox="1"/>
          <p:nvPr/>
        </p:nvSpPr>
        <p:spPr>
          <a:xfrm>
            <a:off x="400050" y="914400"/>
            <a:ext cx="3505201" cy="1323439"/>
          </a:xfrm>
          <a:prstGeom prst="rect">
            <a:avLst/>
          </a:prstGeom>
          <a:noFill/>
        </p:spPr>
        <p:txBody>
          <a:bodyPr wrap="square" rtlCol="0">
            <a:spAutoFit/>
          </a:bodyPr>
          <a:lstStyle/>
          <a:p>
            <a:r>
              <a:rPr lang="en-US" sz="8000" dirty="0">
                <a:solidFill>
                  <a:srgbClr val="E2F6F6"/>
                </a:solidFill>
                <a:latin typeface="+mn-lt"/>
              </a:rPr>
              <a:t>JUMBO</a:t>
            </a:r>
            <a:endParaRPr lang="en-US" dirty="0">
              <a:solidFill>
                <a:srgbClr val="E2F6F6"/>
              </a:solidFill>
              <a:latin typeface="+mn-lt"/>
            </a:endParaRPr>
          </a:p>
        </p:txBody>
      </p:sp>
      <p:sp>
        <p:nvSpPr>
          <p:cNvPr id="5" name="TextBox 4">
            <a:extLst>
              <a:ext uri="{FF2B5EF4-FFF2-40B4-BE49-F238E27FC236}">
                <a16:creationId xmlns:a16="http://schemas.microsoft.com/office/drawing/2014/main" id="{C17CA5C4-0FBB-5904-4CE8-7DACD8A8F9D3}"/>
              </a:ext>
            </a:extLst>
          </p:cNvPr>
          <p:cNvSpPr txBox="1"/>
          <p:nvPr/>
        </p:nvSpPr>
        <p:spPr>
          <a:xfrm>
            <a:off x="5029200" y="914399"/>
            <a:ext cx="3733800" cy="1323439"/>
          </a:xfrm>
          <a:prstGeom prst="rect">
            <a:avLst/>
          </a:prstGeom>
          <a:noFill/>
        </p:spPr>
        <p:txBody>
          <a:bodyPr wrap="square" rtlCol="0">
            <a:spAutoFit/>
          </a:bodyPr>
          <a:lstStyle/>
          <a:p>
            <a:r>
              <a:rPr lang="en-US" sz="8000" dirty="0">
                <a:solidFill>
                  <a:srgbClr val="E2F6F6"/>
                </a:solidFill>
                <a:latin typeface="+mn-lt"/>
              </a:rPr>
              <a:t>PEEWEE</a:t>
            </a:r>
            <a:endParaRPr lang="en-US" dirty="0">
              <a:solidFill>
                <a:srgbClr val="E2F6F6"/>
              </a:solidFill>
              <a:latin typeface="+mn-lt"/>
            </a:endParaRPr>
          </a:p>
        </p:txBody>
      </p:sp>
      <p:pic>
        <p:nvPicPr>
          <p:cNvPr id="12290" name="Picture 2">
            <a:extLst>
              <a:ext uri="{FF2B5EF4-FFF2-40B4-BE49-F238E27FC236}">
                <a16:creationId xmlns:a16="http://schemas.microsoft.com/office/drawing/2014/main" id="{6E57D922-E82F-5272-7B46-4FEDCCCE937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110428" y="3089972"/>
            <a:ext cx="3877588" cy="28792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7925F9E-0C6C-FE3D-AD32-C9023B3AD5E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6205720" y="2938280"/>
            <a:ext cx="1515387" cy="112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3353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vertical)">
                                      <p:cBhvr>
                                        <p:cTn id="7" dur="1000"/>
                                        <p:tgtEl>
                                          <p:spTgt spid="3">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fade">
                                      <p:cBhvr>
                                        <p:cTn id="10" dur="1000"/>
                                        <p:tgtEl>
                                          <p:spTgt spid="12290"/>
                                        </p:tgtEl>
                                      </p:cBhvr>
                                    </p:animEffect>
                                    <p:anim calcmode="lin" valueType="num">
                                      <p:cBhvr>
                                        <p:cTn id="11" dur="1000" fill="hold"/>
                                        <p:tgtEl>
                                          <p:spTgt spid="12290"/>
                                        </p:tgtEl>
                                        <p:attrNameLst>
                                          <p:attrName>ppt_x</p:attrName>
                                        </p:attrNameLst>
                                      </p:cBhvr>
                                      <p:tavLst>
                                        <p:tav tm="0">
                                          <p:val>
                                            <p:strVal val="#ppt_x"/>
                                          </p:val>
                                        </p:tav>
                                        <p:tav tm="100000">
                                          <p:val>
                                            <p:strVal val="#ppt_x"/>
                                          </p:val>
                                        </p:tav>
                                      </p:tavLst>
                                    </p:anim>
                                    <p:anim calcmode="lin" valueType="num">
                                      <p:cBhvr>
                                        <p:cTn id="12"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vertical)">
                                      <p:cBhvr>
                                        <p:cTn id="17" dur="1000"/>
                                        <p:tgtEl>
                                          <p:spTgt spid="5">
                                            <p:txEl>
                                              <p:pRg st="0" end="0"/>
                                            </p:txEl>
                                          </p:spTgt>
                                        </p:tgtEl>
                                      </p:cBhvr>
                                    </p:animEffect>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a:xfrm>
            <a:off x="464729" y="25400"/>
            <a:ext cx="8229600" cy="736600"/>
          </a:xfrm>
        </p:spPr>
        <p:txBody>
          <a:bodyPr/>
          <a:lstStyle/>
          <a:p>
            <a:br>
              <a:rPr lang="en-US" altLang="en-US" b="1" dirty="0">
                <a:cs typeface="Arial" panose="020B0604020202020204" pitchFamily="34" charset="0"/>
              </a:rPr>
            </a:br>
            <a:br>
              <a:rPr lang="en-US" altLang="en-US" b="1" dirty="0">
                <a:cs typeface="Arial" panose="020B0604020202020204" pitchFamily="34" charset="0"/>
              </a:rPr>
            </a:br>
            <a:r>
              <a:rPr lang="en-US" altLang="en-US" sz="4200" b="1" dirty="0">
                <a:solidFill>
                  <a:schemeClr val="tx2">
                    <a:lumMod val="20000"/>
                    <a:lumOff val="80000"/>
                  </a:schemeClr>
                </a:solidFill>
                <a:cs typeface="Arial" panose="020B0604020202020204" pitchFamily="34" charset="0"/>
              </a:rPr>
              <a:t>QUESTION # 9</a:t>
            </a:r>
            <a:br>
              <a:rPr lang="en-US" altLang="en-US" sz="4200" b="1" dirty="0">
                <a:solidFill>
                  <a:schemeClr val="tx2">
                    <a:lumMod val="20000"/>
                    <a:lumOff val="80000"/>
                  </a:schemeClr>
                </a:solidFill>
                <a:cs typeface="Arial" panose="020B0604020202020204" pitchFamily="34" charset="0"/>
              </a:rPr>
            </a:br>
            <a:r>
              <a:rPr lang="en-US" altLang="en-US" sz="4200" b="1" dirty="0">
                <a:solidFill>
                  <a:schemeClr val="tx2">
                    <a:lumMod val="20000"/>
                    <a:lumOff val="80000"/>
                  </a:schemeClr>
                </a:solidFill>
                <a:cs typeface="Arial" panose="020B0604020202020204" pitchFamily="34" charset="0"/>
              </a:rPr>
              <a:t>MARYLAND</a:t>
            </a:r>
            <a:br>
              <a:rPr lang="en-US" altLang="en-US" b="1" dirty="0">
                <a:solidFill>
                  <a:schemeClr val="bg1"/>
                </a:solidFill>
                <a:cs typeface="Arial" panose="020B0604020202020204" pitchFamily="34" charset="0"/>
              </a:rPr>
            </a:br>
            <a:endParaRPr lang="en-US" altLang="en-US" b="1" dirty="0">
              <a:solidFill>
                <a:schemeClr val="bg1"/>
              </a:solidFill>
              <a:cs typeface="Arial" panose="020B0604020202020204" pitchFamily="34" charset="0"/>
            </a:endParaRPr>
          </a:p>
        </p:txBody>
      </p:sp>
      <p:sp>
        <p:nvSpPr>
          <p:cNvPr id="3" name="Content Placeholder 2"/>
          <p:cNvSpPr>
            <a:spLocks noGrp="1"/>
          </p:cNvSpPr>
          <p:nvPr>
            <p:ph idx="1"/>
          </p:nvPr>
        </p:nvSpPr>
        <p:spPr>
          <a:xfrm>
            <a:off x="309935" y="1447800"/>
            <a:ext cx="8539188" cy="3813770"/>
          </a:xfrm>
        </p:spPr>
        <p:txBody>
          <a:bodyPr/>
          <a:lstStyle/>
          <a:p>
            <a:pPr marL="0" indent="0" algn="ctr">
              <a:buFontTx/>
              <a:buNone/>
            </a:pPr>
            <a:r>
              <a:rPr lang="en-US" altLang="en-US" sz="6600" b="1" dirty="0">
                <a:solidFill>
                  <a:srgbClr val="FFFF00"/>
                </a:solidFill>
              </a:rPr>
              <a:t>WHAT DOCUMENT WAS SIGNED IN MARYLAND IN 1649, ENSURING RELIGIOUS FREEDOM FOR ALL CHRISTIANS?</a:t>
            </a:r>
          </a:p>
        </p:txBody>
      </p:sp>
    </p:spTree>
    <p:extLst>
      <p:ext uri="{BB962C8B-B14F-4D97-AF65-F5344CB8AC3E}">
        <p14:creationId xmlns:p14="http://schemas.microsoft.com/office/powerpoint/2010/main" val="42850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4578" name="Title 1"/>
          <p:cNvSpPr>
            <a:spLocks noGrp="1"/>
          </p:cNvSpPr>
          <p:nvPr>
            <p:ph type="title"/>
          </p:nvPr>
        </p:nvSpPr>
        <p:spPr>
          <a:xfrm>
            <a:off x="0" y="28575"/>
            <a:ext cx="9144000" cy="733425"/>
          </a:xfrm>
        </p:spPr>
        <p:txBody>
          <a:bodyPr/>
          <a:lstStyle/>
          <a:p>
            <a:r>
              <a:rPr lang="en-US" altLang="en-US" sz="4200" b="1" dirty="0">
                <a:solidFill>
                  <a:schemeClr val="tx2">
                    <a:lumMod val="20000"/>
                    <a:lumOff val="80000"/>
                  </a:schemeClr>
                </a:solidFill>
                <a:cs typeface="Arial" panose="020B0604020202020204" pitchFamily="34" charset="0"/>
              </a:rPr>
              <a:t>ANSWER # 9</a:t>
            </a:r>
          </a:p>
        </p:txBody>
      </p:sp>
      <p:sp>
        <p:nvSpPr>
          <p:cNvPr id="2" name="TextBox 1">
            <a:extLst>
              <a:ext uri="{FF2B5EF4-FFF2-40B4-BE49-F238E27FC236}">
                <a16:creationId xmlns:a16="http://schemas.microsoft.com/office/drawing/2014/main" id="{C1FB46AF-30C0-2615-CF85-984E7E179404}"/>
              </a:ext>
            </a:extLst>
          </p:cNvPr>
          <p:cNvSpPr txBox="1"/>
          <p:nvPr/>
        </p:nvSpPr>
        <p:spPr>
          <a:xfrm>
            <a:off x="-13218" y="762000"/>
            <a:ext cx="9119118" cy="2800767"/>
          </a:xfrm>
          <a:prstGeom prst="rect">
            <a:avLst/>
          </a:prstGeom>
          <a:noFill/>
        </p:spPr>
        <p:txBody>
          <a:bodyPr wrap="square" rtlCol="0">
            <a:spAutoFit/>
          </a:bodyPr>
          <a:lstStyle/>
          <a:p>
            <a:pPr algn="ctr"/>
            <a:r>
              <a:rPr lang="en-US" sz="8800" dirty="0">
                <a:solidFill>
                  <a:srgbClr val="FFFF00"/>
                </a:solidFill>
                <a:latin typeface="+mn-lt"/>
              </a:rPr>
              <a:t>MARYLAND TOLERATION ACT</a:t>
            </a:r>
          </a:p>
        </p:txBody>
      </p:sp>
      <p:pic>
        <p:nvPicPr>
          <p:cNvPr id="1026" name="Picture 2" descr="From the Archives: Religious Toleration in Colonial Maryland - Maryland  Episcopalian">
            <a:extLst>
              <a:ext uri="{FF2B5EF4-FFF2-40B4-BE49-F238E27FC236}">
                <a16:creationId xmlns:a16="http://schemas.microsoft.com/office/drawing/2014/main" id="{D5E8CAF5-7FF5-263F-C628-5EE81CE0F6F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247899" y="3810000"/>
            <a:ext cx="4648201" cy="2845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144961"/>
      </p:ext>
    </p:extLst>
  </p:cSld>
  <p:clrMapOvr>
    <a:masterClrMapping/>
  </p:clrMapOvr>
  <mc:AlternateContent xmlns:mc="http://schemas.openxmlformats.org/markup-compatibility/2006" xmlns:p14="http://schemas.microsoft.com/office/powerpoint/2010/main">
    <mc:Choice Requires="p14">
      <p:transition spd="slow" p14:dur="125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2">
                                            <p:txEl>
                                              <p:pRg st="0" end="0"/>
                                            </p:txEl>
                                          </p:spTgt>
                                        </p:tgtEl>
                                      </p:cBhvr>
                                    </p:animEffect>
                                  </p:childTnLst>
                                </p:cTn>
                              </p:par>
                              <p:par>
                                <p:cTn id="9" presetID="16" presetClass="entr" presetSubtype="2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a:xfrm>
            <a:off x="533400" y="0"/>
            <a:ext cx="8153400" cy="1371600"/>
          </a:xfrm>
        </p:spPr>
        <p:txBody>
          <a:bodyPr/>
          <a:lstStyle/>
          <a:p>
            <a:pPr>
              <a:defRPr/>
            </a:pPr>
            <a:br>
              <a:rPr lang="en-US" sz="4100" b="1" dirty="0">
                <a:cs typeface="Arial" charset="0"/>
              </a:rPr>
            </a:br>
            <a:br>
              <a:rPr lang="en-US" sz="4100" b="1" dirty="0">
                <a:cs typeface="Arial" charset="0"/>
              </a:rPr>
            </a:br>
            <a:br>
              <a:rPr lang="en-US" sz="4100" b="1" dirty="0">
                <a:cs typeface="Arial" charset="0"/>
              </a:rPr>
            </a:br>
            <a:br>
              <a:rPr lang="en-US" sz="4100" b="1" dirty="0">
                <a:solidFill>
                  <a:schemeClr val="bg1"/>
                </a:solidFill>
                <a:cs typeface="Arial" charset="0"/>
              </a:rPr>
            </a:br>
            <a:br>
              <a:rPr lang="en-US" sz="4200" b="1" dirty="0">
                <a:solidFill>
                  <a:schemeClr val="bg1"/>
                </a:solidFill>
                <a:cs typeface="Arial" charset="0"/>
              </a:rPr>
            </a:br>
            <a:br>
              <a:rPr lang="en-US" sz="4100" b="1" dirty="0">
                <a:cs typeface="Arial" charset="0"/>
              </a:rPr>
            </a:br>
            <a:endParaRPr lang="en-US" sz="4800" b="1" dirty="0">
              <a:cs typeface="Arial" charset="0"/>
            </a:endParaRPr>
          </a:p>
        </p:txBody>
      </p:sp>
      <p:sp>
        <p:nvSpPr>
          <p:cNvPr id="7" name="Rectangle 6"/>
          <p:cNvSpPr/>
          <p:nvPr/>
        </p:nvSpPr>
        <p:spPr>
          <a:xfrm>
            <a:off x="76200" y="53006"/>
            <a:ext cx="9029700" cy="1754326"/>
          </a:xfrm>
          <a:prstGeom prst="rect">
            <a:avLst/>
          </a:prstGeom>
        </p:spPr>
        <p:txBody>
          <a:bodyPr wrap="square">
            <a:spAutoFit/>
          </a:bodyPr>
          <a:lstStyle/>
          <a:p>
            <a:pPr algn="ctr"/>
            <a:r>
              <a:rPr lang="en-US" sz="3600" dirty="0">
                <a:solidFill>
                  <a:schemeClr val="bg1">
                    <a:lumMod val="95000"/>
                  </a:schemeClr>
                </a:solidFill>
                <a:latin typeface="+mj-lt"/>
                <a:cs typeface="Arial" pitchFamily="34" charset="0"/>
              </a:rPr>
              <a:t>QUESTION # 10</a:t>
            </a:r>
            <a:br>
              <a:rPr lang="en-US" sz="3600" dirty="0">
                <a:solidFill>
                  <a:schemeClr val="bg1">
                    <a:lumMod val="95000"/>
                  </a:schemeClr>
                </a:solidFill>
                <a:latin typeface="+mj-lt"/>
                <a:cs typeface="Arial" pitchFamily="34" charset="0"/>
              </a:rPr>
            </a:br>
            <a:r>
              <a:rPr lang="en-US" sz="3600" dirty="0">
                <a:solidFill>
                  <a:schemeClr val="bg1">
                    <a:lumMod val="95000"/>
                  </a:schemeClr>
                </a:solidFill>
                <a:latin typeface="+mj-lt"/>
                <a:cs typeface="Arial" pitchFamily="34" charset="0"/>
              </a:rPr>
              <a:t>MUSIC</a:t>
            </a:r>
          </a:p>
          <a:p>
            <a:pPr algn="ctr"/>
            <a:r>
              <a:rPr lang="en-US" sz="3600" dirty="0">
                <a:solidFill>
                  <a:schemeClr val="bg1">
                    <a:lumMod val="95000"/>
                  </a:schemeClr>
                </a:solidFill>
                <a:latin typeface="+mj-lt"/>
                <a:cs typeface="Arial" pitchFamily="34" charset="0"/>
              </a:rPr>
              <a:t>3</a:t>
            </a:r>
            <a:r>
              <a:rPr lang="en-US" sz="3600" i="1" dirty="0">
                <a:solidFill>
                  <a:schemeClr val="bg1">
                    <a:lumMod val="95000"/>
                  </a:schemeClr>
                </a:solidFill>
                <a:latin typeface="+mj-lt"/>
                <a:cs typeface="Arial" pitchFamily="34" charset="0"/>
              </a:rPr>
              <a:t>-</a:t>
            </a:r>
            <a:r>
              <a:rPr lang="en-US" sz="3600" dirty="0">
                <a:solidFill>
                  <a:schemeClr val="bg1">
                    <a:lumMod val="95000"/>
                  </a:schemeClr>
                </a:solidFill>
                <a:latin typeface="+mj-lt"/>
                <a:cs typeface="Arial" pitchFamily="34" charset="0"/>
              </a:rPr>
              <a:t>PARTER</a:t>
            </a:r>
            <a:endParaRPr lang="en-US" sz="3600" dirty="0">
              <a:solidFill>
                <a:schemeClr val="bg1">
                  <a:lumMod val="95000"/>
                </a:schemeClr>
              </a:solidFill>
              <a:latin typeface="+mj-lt"/>
            </a:endParaRPr>
          </a:p>
        </p:txBody>
      </p:sp>
      <p:sp>
        <p:nvSpPr>
          <p:cNvPr id="3" name="Rectangle 2"/>
          <p:cNvSpPr/>
          <p:nvPr/>
        </p:nvSpPr>
        <p:spPr>
          <a:xfrm>
            <a:off x="685800" y="1807332"/>
            <a:ext cx="7848600" cy="5016758"/>
          </a:xfrm>
          <a:prstGeom prst="rect">
            <a:avLst/>
          </a:prstGeom>
        </p:spPr>
        <p:txBody>
          <a:bodyPr wrap="square">
            <a:spAutoFit/>
          </a:bodyPr>
          <a:lstStyle/>
          <a:p>
            <a:pPr algn="ctr"/>
            <a:r>
              <a:rPr lang="en-US" sz="7800" cap="all" dirty="0">
                <a:solidFill>
                  <a:srgbClr val="FFFF00"/>
                </a:solidFill>
                <a:latin typeface="+mn-lt"/>
              </a:rPr>
              <a:t>NAME THE THREE SONGS BY THEIR HARMONICA SOLOS</a:t>
            </a:r>
            <a:endParaRPr lang="en-US" sz="7800" dirty="0">
              <a:solidFill>
                <a:srgbClr val="FFFF00"/>
              </a:solidFill>
              <a:latin typeface="+mn-lt"/>
            </a:endParaRPr>
          </a:p>
        </p:txBody>
      </p:sp>
      <p:sp>
        <p:nvSpPr>
          <p:cNvPr id="4" name="Rectangle 3">
            <a:extLst>
              <a:ext uri="{FF2B5EF4-FFF2-40B4-BE49-F238E27FC236}">
                <a16:creationId xmlns:a16="http://schemas.microsoft.com/office/drawing/2014/main" id="{374113F7-A0F8-4773-AE60-E2B46947C3D7}"/>
              </a:ext>
            </a:extLst>
          </p:cNvPr>
          <p:cNvSpPr/>
          <p:nvPr/>
        </p:nvSpPr>
        <p:spPr>
          <a:xfrm>
            <a:off x="8267700" y="6592709"/>
            <a:ext cx="838200" cy="21228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554682"/>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1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36467"/>
            <a:ext cx="9144000" cy="1015663"/>
          </a:xfrm>
          <a:prstGeom prst="rect">
            <a:avLst/>
          </a:prstGeom>
        </p:spPr>
        <p:txBody>
          <a:bodyPr wrap="square">
            <a:spAutoFit/>
          </a:bodyPr>
          <a:lstStyle/>
          <a:p>
            <a:pPr algn="ctr"/>
            <a:r>
              <a:rPr lang="en-US" sz="4000" dirty="0">
                <a:solidFill>
                  <a:schemeClr val="bg1"/>
                </a:solidFill>
                <a:latin typeface="+mj-lt"/>
                <a:cs typeface="Arial" pitchFamily="34" charset="0"/>
              </a:rPr>
              <a:t>ANSWER # 10</a:t>
            </a:r>
            <a:br>
              <a:rPr lang="en-US" dirty="0">
                <a:cs typeface="Arial" pitchFamily="34" charset="0"/>
              </a:rPr>
            </a:br>
            <a:endParaRPr lang="en-US" dirty="0"/>
          </a:p>
        </p:txBody>
      </p:sp>
      <p:sp>
        <p:nvSpPr>
          <p:cNvPr id="11" name="Rectangle 10">
            <a:extLst>
              <a:ext uri="{FF2B5EF4-FFF2-40B4-BE49-F238E27FC236}">
                <a16:creationId xmlns:a16="http://schemas.microsoft.com/office/drawing/2014/main" id="{2CAD5A68-9945-42E8-A6BD-CC214DF35A1A}"/>
              </a:ext>
            </a:extLst>
          </p:cNvPr>
          <p:cNvSpPr/>
          <p:nvPr/>
        </p:nvSpPr>
        <p:spPr>
          <a:xfrm>
            <a:off x="8267700" y="6592709"/>
            <a:ext cx="838200" cy="21228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84CFF2F-846C-1921-35EF-EC53AC3C5597}"/>
              </a:ext>
            </a:extLst>
          </p:cNvPr>
          <p:cNvSpPr txBox="1"/>
          <p:nvPr/>
        </p:nvSpPr>
        <p:spPr>
          <a:xfrm>
            <a:off x="0" y="821597"/>
            <a:ext cx="9144000" cy="6678751"/>
          </a:xfrm>
          <a:prstGeom prst="rect">
            <a:avLst/>
          </a:prstGeom>
          <a:noFill/>
        </p:spPr>
        <p:txBody>
          <a:bodyPr wrap="square" rtlCol="0">
            <a:spAutoFit/>
          </a:bodyPr>
          <a:lstStyle/>
          <a:p>
            <a:pPr algn="ctr">
              <a:spcBef>
                <a:spcPts val="1200"/>
              </a:spcBef>
            </a:pPr>
            <a:r>
              <a:rPr lang="en-US" sz="8000" dirty="0">
                <a:solidFill>
                  <a:srgbClr val="FFFF00"/>
                </a:solidFill>
                <a:latin typeface="+mn-lt"/>
              </a:rPr>
              <a:t>“TIMBER”</a:t>
            </a:r>
            <a:br>
              <a:rPr lang="en-US" sz="4400" dirty="0">
                <a:solidFill>
                  <a:srgbClr val="FFFF00"/>
                </a:solidFill>
                <a:latin typeface="+mn-lt"/>
              </a:rPr>
            </a:br>
            <a:r>
              <a:rPr lang="en-US" sz="3500" dirty="0">
                <a:solidFill>
                  <a:schemeClr val="accent5">
                    <a:lumMod val="20000"/>
                    <a:lumOff val="80000"/>
                  </a:schemeClr>
                </a:solidFill>
                <a:latin typeface="+mn-lt"/>
              </a:rPr>
              <a:t>PITBULL/KESHA</a:t>
            </a:r>
          </a:p>
          <a:p>
            <a:pPr algn="ctr">
              <a:spcBef>
                <a:spcPts val="1200"/>
              </a:spcBef>
            </a:pPr>
            <a:r>
              <a:rPr lang="en-US" sz="6500" dirty="0">
                <a:solidFill>
                  <a:srgbClr val="FFFF00"/>
                </a:solidFill>
                <a:latin typeface="+mn-lt"/>
              </a:rPr>
              <a:t>“FOR ONCE IN MY LIFE”</a:t>
            </a:r>
            <a:br>
              <a:rPr lang="en-US" sz="4000" dirty="0">
                <a:solidFill>
                  <a:srgbClr val="FFFF00"/>
                </a:solidFill>
                <a:latin typeface="+mn-lt"/>
              </a:rPr>
            </a:br>
            <a:r>
              <a:rPr lang="en-US" sz="3500" dirty="0">
                <a:solidFill>
                  <a:schemeClr val="accent5">
                    <a:lumMod val="20000"/>
                    <a:lumOff val="80000"/>
                  </a:schemeClr>
                </a:solidFill>
                <a:latin typeface="+mn-lt"/>
              </a:rPr>
              <a:t>STEVIE WONDER</a:t>
            </a:r>
          </a:p>
          <a:p>
            <a:pPr algn="ctr">
              <a:spcBef>
                <a:spcPts val="1200"/>
              </a:spcBef>
            </a:pPr>
            <a:r>
              <a:rPr lang="en-US" sz="6800" dirty="0">
                <a:solidFill>
                  <a:srgbClr val="FFFF00"/>
                </a:solidFill>
                <a:latin typeface="+mn-lt"/>
              </a:rPr>
              <a:t>“FOLLOW YOU DOWN”</a:t>
            </a:r>
            <a:br>
              <a:rPr lang="en-US" sz="4000" dirty="0">
                <a:solidFill>
                  <a:srgbClr val="FFFF00"/>
                </a:solidFill>
                <a:latin typeface="+mn-lt"/>
              </a:rPr>
            </a:br>
            <a:r>
              <a:rPr lang="en-US" sz="3500" dirty="0">
                <a:solidFill>
                  <a:schemeClr val="accent5">
                    <a:lumMod val="20000"/>
                    <a:lumOff val="80000"/>
                  </a:schemeClr>
                </a:solidFill>
                <a:latin typeface="+mn-lt"/>
              </a:rPr>
              <a:t>GIN BLOSSOMS</a:t>
            </a:r>
          </a:p>
          <a:p>
            <a:pPr algn="ctr">
              <a:spcBef>
                <a:spcPts val="600"/>
              </a:spcBef>
            </a:pPr>
            <a:endParaRPr lang="en-US" sz="2800" dirty="0">
              <a:solidFill>
                <a:schemeClr val="accent5">
                  <a:lumMod val="20000"/>
                  <a:lumOff val="80000"/>
                </a:schemeClr>
              </a:solidFill>
              <a:latin typeface="+mn-lt"/>
            </a:endParaRPr>
          </a:p>
          <a:p>
            <a:pPr algn="ctr">
              <a:spcBef>
                <a:spcPts val="600"/>
              </a:spcBef>
            </a:pPr>
            <a:endParaRPr lang="en-US" sz="4400" dirty="0">
              <a:solidFill>
                <a:schemeClr val="accent5">
                  <a:lumMod val="20000"/>
                  <a:lumOff val="80000"/>
                </a:schemeClr>
              </a:solidFill>
              <a:latin typeface="+mn-lt"/>
            </a:endParaRPr>
          </a:p>
        </p:txBody>
      </p:sp>
    </p:spTree>
    <p:extLst>
      <p:ext uri="{BB962C8B-B14F-4D97-AF65-F5344CB8AC3E}">
        <p14:creationId xmlns:p14="http://schemas.microsoft.com/office/powerpoint/2010/main" val="1515391100"/>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1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75" y="304800"/>
            <a:ext cx="9124025" cy="1488806"/>
          </a:xfrm>
          <a:noFill/>
          <a:ln>
            <a:noFill/>
          </a:ln>
        </p:spPr>
        <p:txBody>
          <a:bodyPr/>
          <a:lstStyle/>
          <a:p>
            <a:r>
              <a:rPr lang="en-US" sz="11500" dirty="0">
                <a:ln w="38100">
                  <a:solidFill>
                    <a:schemeClr val="accent6">
                      <a:lumMod val="20000"/>
                      <a:lumOff val="80000"/>
                    </a:schemeClr>
                  </a:solidFill>
                </a:ln>
                <a:solidFill>
                  <a:schemeClr val="accent1">
                    <a:lumMod val="40000"/>
                    <a:lumOff val="60000"/>
                  </a:schemeClr>
                </a:solidFill>
                <a:effectLst/>
                <a:latin typeface="Berlin Sans FB Demi" panose="020E0802020502020306" pitchFamily="34" charset="0"/>
              </a:rPr>
              <a:t>HALFTIME</a:t>
            </a:r>
            <a:br>
              <a:rPr lang="en-US" dirty="0">
                <a:ln w="38100">
                  <a:solidFill>
                    <a:prstClr val="black"/>
                  </a:solidFill>
                </a:ln>
                <a:solidFill>
                  <a:srgbClr val="FFFF00"/>
                </a:solidFill>
                <a:latin typeface="Berlin Sans FB Demi" panose="020E0802020502020306" pitchFamily="34" charset="0"/>
              </a:rPr>
            </a:br>
            <a:endParaRPr lang="en-US" dirty="0">
              <a:ln w="38100">
                <a:solidFill>
                  <a:prstClr val="black"/>
                </a:solidFill>
              </a:ln>
            </a:endParaRPr>
          </a:p>
        </p:txBody>
      </p:sp>
      <p:sp>
        <p:nvSpPr>
          <p:cNvPr id="3" name="Content Placeholder 2">
            <a:extLst>
              <a:ext uri="{FF2B5EF4-FFF2-40B4-BE49-F238E27FC236}">
                <a16:creationId xmlns:a16="http://schemas.microsoft.com/office/drawing/2014/main" id="{31C04214-7579-4497-A47E-73692B192F40}"/>
              </a:ext>
            </a:extLst>
          </p:cNvPr>
          <p:cNvSpPr>
            <a:spLocks noGrp="1"/>
          </p:cNvSpPr>
          <p:nvPr>
            <p:ph idx="1"/>
          </p:nvPr>
        </p:nvSpPr>
        <p:spPr>
          <a:xfrm>
            <a:off x="0" y="6324600"/>
            <a:ext cx="2743200" cy="639763"/>
          </a:xfrm>
        </p:spPr>
        <p:txBody>
          <a:bodyPr/>
          <a:lstStyle/>
          <a:p>
            <a:pPr marL="0" indent="0" algn="ctr">
              <a:buNone/>
            </a:pPr>
            <a:r>
              <a:rPr lang="en-US" sz="2400" dirty="0">
                <a:solidFill>
                  <a:schemeClr val="accent6">
                    <a:lumMod val="20000"/>
                    <a:lumOff val="80000"/>
                  </a:schemeClr>
                </a:solidFill>
                <a:effectLst>
                  <a:glow rad="101600">
                    <a:schemeClr val="accent1">
                      <a:satMod val="175000"/>
                      <a:alpha val="40000"/>
                    </a:schemeClr>
                  </a:glow>
                </a:effectLst>
              </a:rPr>
              <a:t>triviamaryland.com                                                        </a:t>
            </a:r>
          </a:p>
        </p:txBody>
      </p:sp>
      <p:pic>
        <p:nvPicPr>
          <p:cNvPr id="4" name="Picture 2" descr="Facebook, soscialmedia, connection, fb, logo, media, social icon - Free  download">
            <a:extLst>
              <a:ext uri="{FF2B5EF4-FFF2-40B4-BE49-F238E27FC236}">
                <a16:creationId xmlns:a16="http://schemas.microsoft.com/office/drawing/2014/main" id="{CA859FA6-A85F-4242-988B-2947D954BE58}"/>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568737" y="6400800"/>
            <a:ext cx="304801" cy="31777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FF3A4DF-EA03-FBCB-4DFF-6D50E1B10E3B}"/>
              </a:ext>
            </a:extLst>
          </p:cNvPr>
          <p:cNvSpPr txBox="1">
            <a:spLocks/>
          </p:cNvSpPr>
          <p:nvPr/>
        </p:nvSpPr>
        <p:spPr bwMode="auto">
          <a:xfrm>
            <a:off x="6586492" y="6324599"/>
            <a:ext cx="2743200" cy="63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2400" b="0" dirty="0">
                <a:solidFill>
                  <a:schemeClr val="accent6">
                    <a:lumMod val="20000"/>
                    <a:lumOff val="80000"/>
                  </a:schemeClr>
                </a:solidFill>
                <a:effectLst>
                  <a:glow rad="101600">
                    <a:schemeClr val="accent1">
                      <a:satMod val="175000"/>
                      <a:alpha val="40000"/>
                    </a:schemeClr>
                  </a:glow>
                </a:effectLst>
              </a:rPr>
              <a:t>@triviamaryland</a:t>
            </a:r>
          </a:p>
        </p:txBody>
      </p:sp>
    </p:spTree>
    <p:extLst>
      <p:ext uri="{BB962C8B-B14F-4D97-AF65-F5344CB8AC3E}">
        <p14:creationId xmlns:p14="http://schemas.microsoft.com/office/powerpoint/2010/main" val="30562366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360"/>
                                          </p:val>
                                        </p:tav>
                                        <p:tav tm="100000">
                                          <p:val>
                                            <p:fltVal val="0"/>
                                          </p:val>
                                        </p:tav>
                                      </p:tavLst>
                                    </p:anim>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shadeToTitle="1">
        <a:solidFill>
          <a:schemeClr val="accent5">
            <a:lumMod val="50000"/>
          </a:schemeClr>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457897" y="152400"/>
            <a:ext cx="8155172" cy="990600"/>
          </a:xfrm>
        </p:spPr>
        <p:txBody>
          <a:bodyPr/>
          <a:lstStyle/>
          <a:p>
            <a:br>
              <a:rPr lang="en-US" b="1" dirty="0">
                <a:latin typeface="Arial" charset="0"/>
                <a:cs typeface="Arial" charset="0"/>
              </a:rPr>
            </a:br>
            <a:r>
              <a:rPr lang="en-US" sz="4200" b="1" dirty="0">
                <a:solidFill>
                  <a:schemeClr val="accent6">
                    <a:lumMod val="20000"/>
                    <a:lumOff val="80000"/>
                  </a:schemeClr>
                </a:solidFill>
                <a:cs typeface="Arial" charset="0"/>
              </a:rPr>
              <a:t>QUESTION # 11</a:t>
            </a:r>
            <a:br>
              <a:rPr lang="en-US" sz="4200" b="1" dirty="0">
                <a:solidFill>
                  <a:schemeClr val="accent6">
                    <a:lumMod val="20000"/>
                    <a:lumOff val="80000"/>
                  </a:schemeClr>
                </a:solidFill>
                <a:cs typeface="Arial" charset="0"/>
              </a:rPr>
            </a:br>
            <a:r>
              <a:rPr lang="en-US" sz="4200" b="1" dirty="0">
                <a:solidFill>
                  <a:schemeClr val="accent6">
                    <a:lumMod val="20000"/>
                    <a:lumOff val="80000"/>
                  </a:schemeClr>
                </a:solidFill>
                <a:cs typeface="Arial" charset="0"/>
              </a:rPr>
              <a:t>BEFORE &amp; AFTER</a:t>
            </a:r>
            <a:br>
              <a:rPr lang="en-US" sz="4200" b="1" dirty="0">
                <a:cs typeface="Arial" charset="0"/>
              </a:rPr>
            </a:br>
            <a:endParaRPr lang="en-US" sz="4200" b="1" dirty="0">
              <a:cs typeface="Arial" charset="0"/>
            </a:endParaRPr>
          </a:p>
        </p:txBody>
      </p:sp>
      <p:sp>
        <p:nvSpPr>
          <p:cNvPr id="3" name="Content Placeholder 2"/>
          <p:cNvSpPr>
            <a:spLocks noGrp="1"/>
          </p:cNvSpPr>
          <p:nvPr>
            <p:ph idx="1"/>
          </p:nvPr>
        </p:nvSpPr>
        <p:spPr>
          <a:xfrm>
            <a:off x="494414" y="1371600"/>
            <a:ext cx="8155172" cy="3886200"/>
          </a:xfrm>
        </p:spPr>
        <p:txBody>
          <a:bodyPr/>
          <a:lstStyle/>
          <a:p>
            <a:pPr marL="0" indent="0" algn="ctr">
              <a:buNone/>
            </a:pPr>
            <a:r>
              <a:rPr lang="en-US" sz="5700" b="1" dirty="0">
                <a:solidFill>
                  <a:srgbClr val="FFFF00"/>
                </a:solidFill>
              </a:rPr>
              <a:t>THE AMERICAN POET OF “THE RED WHEELBARROW” WHO MOONLIGHTS AS A STORE THAT SELLS GOURMET COOKWARE</a:t>
            </a:r>
          </a:p>
          <a:p>
            <a:pPr marL="0" indent="0" algn="ctr">
              <a:buNone/>
            </a:pPr>
            <a:endParaRPr lang="en-US" sz="3600" b="1" dirty="0"/>
          </a:p>
        </p:txBody>
      </p:sp>
    </p:spTree>
    <p:extLst>
      <p:ext uri="{BB962C8B-B14F-4D97-AF65-F5344CB8AC3E}">
        <p14:creationId xmlns:p14="http://schemas.microsoft.com/office/powerpoint/2010/main" val="2684797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shadeToTitle="1">
        <a:solidFill>
          <a:schemeClr val="accent5">
            <a:lumMod val="50000"/>
          </a:schemeClr>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429228" y="-304800"/>
            <a:ext cx="8382000" cy="685800"/>
          </a:xfrm>
        </p:spPr>
        <p:txBody>
          <a:bodyPr/>
          <a:lstStyle/>
          <a:p>
            <a:br>
              <a:rPr lang="en-US" b="1" dirty="0">
                <a:solidFill>
                  <a:schemeClr val="bg1"/>
                </a:solidFill>
                <a:latin typeface="Arial" charset="0"/>
                <a:cs typeface="Arial" charset="0"/>
              </a:rPr>
            </a:br>
            <a:r>
              <a:rPr lang="en-US" sz="4000" b="1" dirty="0">
                <a:solidFill>
                  <a:schemeClr val="accent6">
                    <a:lumMod val="20000"/>
                    <a:lumOff val="80000"/>
                  </a:schemeClr>
                </a:solidFill>
                <a:cs typeface="Arial" charset="0"/>
              </a:rPr>
              <a:t>ANSWER # 11</a:t>
            </a:r>
            <a:endParaRPr lang="en-US" sz="4200" b="1" dirty="0">
              <a:solidFill>
                <a:schemeClr val="accent6">
                  <a:lumMod val="20000"/>
                  <a:lumOff val="80000"/>
                </a:schemeClr>
              </a:solidFill>
              <a:cs typeface="Arial" charset="0"/>
            </a:endParaRPr>
          </a:p>
        </p:txBody>
      </p:sp>
      <p:sp>
        <p:nvSpPr>
          <p:cNvPr id="2" name="TextBox 1">
            <a:extLst>
              <a:ext uri="{FF2B5EF4-FFF2-40B4-BE49-F238E27FC236}">
                <a16:creationId xmlns:a16="http://schemas.microsoft.com/office/drawing/2014/main" id="{68680BE5-8478-4FAB-8B02-92C5F8EABC6B}"/>
              </a:ext>
            </a:extLst>
          </p:cNvPr>
          <p:cNvSpPr txBox="1"/>
          <p:nvPr/>
        </p:nvSpPr>
        <p:spPr>
          <a:xfrm>
            <a:off x="19658" y="802601"/>
            <a:ext cx="9114817" cy="2431435"/>
          </a:xfrm>
          <a:prstGeom prst="rect">
            <a:avLst/>
          </a:prstGeom>
          <a:noFill/>
        </p:spPr>
        <p:txBody>
          <a:bodyPr wrap="square" rtlCol="0">
            <a:spAutoFit/>
          </a:bodyPr>
          <a:lstStyle/>
          <a:p>
            <a:pPr algn="ctr"/>
            <a:r>
              <a:rPr lang="en-US" sz="7600" dirty="0">
                <a:solidFill>
                  <a:srgbClr val="FFFF00"/>
                </a:solidFill>
                <a:latin typeface="+mn-lt"/>
              </a:rPr>
              <a:t>WILLIAM CARLOS WILLIAMS SONOMA</a:t>
            </a:r>
          </a:p>
        </p:txBody>
      </p:sp>
      <p:pic>
        <p:nvPicPr>
          <p:cNvPr id="2050" name="Picture 2" descr="William Carlos Williams | Poetry Foundation">
            <a:extLst>
              <a:ext uri="{FF2B5EF4-FFF2-40B4-BE49-F238E27FC236}">
                <a16:creationId xmlns:a16="http://schemas.microsoft.com/office/drawing/2014/main" id="{3B55D587-CB7D-84F8-CCDA-0D07C2D4897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38201" y="3810000"/>
            <a:ext cx="3894236" cy="28179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B544D5E-29CD-EE99-E103-24D7CD28A34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20742788">
            <a:off x="4442855" y="4688148"/>
            <a:ext cx="3705096" cy="188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51607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4)">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fade">
                                      <p:cBhvr>
                                        <p:cTn id="13"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918"/>
            <a:ext cx="9144000" cy="609600"/>
          </a:xfrm>
        </p:spPr>
        <p:txBody>
          <a:bodyPr/>
          <a:lstStyle/>
          <a:p>
            <a:pPr>
              <a:defRPr/>
            </a:pPr>
            <a:br>
              <a:rPr lang="en-US" b="1" dirty="0">
                <a:solidFill>
                  <a:schemeClr val="accent6">
                    <a:lumMod val="50000"/>
                  </a:schemeClr>
                </a:solidFill>
                <a:latin typeface="+mn-lt"/>
                <a:cs typeface="Arial" pitchFamily="34" charset="0"/>
              </a:rPr>
            </a:br>
            <a:r>
              <a:rPr lang="en-US" sz="4000" b="1" dirty="0">
                <a:solidFill>
                  <a:schemeClr val="accent6">
                    <a:lumMod val="50000"/>
                  </a:schemeClr>
                </a:solidFill>
                <a:latin typeface="+mn-lt"/>
                <a:cs typeface="Arial" pitchFamily="34" charset="0"/>
              </a:rPr>
              <a:t>QUESTION # 1</a:t>
            </a:r>
            <a:br>
              <a:rPr lang="en-US" sz="4000" b="1" dirty="0">
                <a:solidFill>
                  <a:schemeClr val="accent6">
                    <a:lumMod val="50000"/>
                  </a:schemeClr>
                </a:solidFill>
                <a:latin typeface="+mn-lt"/>
                <a:cs typeface="Arial" pitchFamily="34" charset="0"/>
              </a:rPr>
            </a:br>
            <a:r>
              <a:rPr lang="en-US" sz="4000" b="1" dirty="0">
                <a:solidFill>
                  <a:schemeClr val="accent6">
                    <a:lumMod val="50000"/>
                  </a:schemeClr>
                </a:solidFill>
                <a:latin typeface="+mn-lt"/>
                <a:cs typeface="Arial" pitchFamily="34" charset="0"/>
              </a:rPr>
              <a:t>TELEVISION</a:t>
            </a:r>
            <a:endParaRPr lang="en-US" sz="4200" b="1" dirty="0">
              <a:solidFill>
                <a:schemeClr val="accent6">
                  <a:lumMod val="50000"/>
                </a:schemeClr>
              </a:solidFill>
              <a:latin typeface="+mn-lt"/>
              <a:cs typeface="Arial" pitchFamily="34" charset="0"/>
            </a:endParaRPr>
          </a:p>
        </p:txBody>
      </p:sp>
      <p:sp>
        <p:nvSpPr>
          <p:cNvPr id="5" name="Content Placeholder 2"/>
          <p:cNvSpPr txBox="1">
            <a:spLocks/>
          </p:cNvSpPr>
          <p:nvPr/>
        </p:nvSpPr>
        <p:spPr bwMode="auto">
          <a:xfrm>
            <a:off x="838200" y="1295400"/>
            <a:ext cx="7600950" cy="4055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000" dirty="0">
                <a:solidFill>
                  <a:schemeClr val="tx2">
                    <a:lumMod val="50000"/>
                  </a:schemeClr>
                </a:solidFill>
              </a:rPr>
              <a:t>WHAT ACTOR WHO PLAYED A SITCOM DAD IN THE 1980s CO</a:t>
            </a:r>
            <a:r>
              <a:rPr lang="en-US" sz="5000" i="1" dirty="0">
                <a:solidFill>
                  <a:schemeClr val="tx2">
                    <a:lumMod val="50000"/>
                  </a:schemeClr>
                </a:solidFill>
              </a:rPr>
              <a:t>-</a:t>
            </a:r>
            <a:r>
              <a:rPr lang="en-US" sz="5000" dirty="0">
                <a:solidFill>
                  <a:schemeClr val="tx2">
                    <a:lumMod val="50000"/>
                  </a:schemeClr>
                </a:solidFill>
              </a:rPr>
              <a:t>WROTE SEVERAL TV THEME SONGS, INCLUDING </a:t>
            </a:r>
            <a:r>
              <a:rPr lang="en-US" sz="5000" i="1" dirty="0">
                <a:solidFill>
                  <a:schemeClr val="tx2">
                    <a:lumMod val="50000"/>
                  </a:schemeClr>
                </a:solidFill>
              </a:rPr>
              <a:t>DIFF’RENT STROKES </a:t>
            </a:r>
            <a:r>
              <a:rPr lang="en-US" sz="5000" dirty="0">
                <a:solidFill>
                  <a:schemeClr val="tx2">
                    <a:lumMod val="50000"/>
                  </a:schemeClr>
                </a:solidFill>
              </a:rPr>
              <a:t>AND </a:t>
            </a:r>
            <a:br>
              <a:rPr lang="en-US" sz="5000" dirty="0">
                <a:solidFill>
                  <a:schemeClr val="tx2">
                    <a:lumMod val="50000"/>
                  </a:schemeClr>
                </a:solidFill>
              </a:rPr>
            </a:br>
            <a:r>
              <a:rPr lang="en-US" sz="5000" i="1" dirty="0">
                <a:solidFill>
                  <a:schemeClr val="tx2">
                    <a:lumMod val="50000"/>
                  </a:schemeClr>
                </a:solidFill>
              </a:rPr>
              <a:t>THE FACTS OF LIFE</a:t>
            </a:r>
            <a:r>
              <a:rPr lang="en-US" sz="5000" dirty="0">
                <a:solidFill>
                  <a:schemeClr val="tx2">
                    <a:lumMod val="50000"/>
                  </a:schemeClr>
                </a:solidFill>
              </a:rPr>
              <a:t>?</a:t>
            </a:r>
          </a:p>
        </p:txBody>
      </p:sp>
    </p:spTree>
    <p:extLst>
      <p:ext uri="{BB962C8B-B14F-4D97-AF65-F5344CB8AC3E}">
        <p14:creationId xmlns:p14="http://schemas.microsoft.com/office/powerpoint/2010/main" val="1491028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3482" y="381000"/>
            <a:ext cx="8686800" cy="457200"/>
          </a:xfrm>
        </p:spPr>
        <p:txBody>
          <a:bodyPr/>
          <a:lstStyle/>
          <a:p>
            <a:pPr>
              <a:defRPr/>
            </a:pPr>
            <a:br>
              <a:rPr lang="en-US" sz="3600" b="1" dirty="0">
                <a:latin typeface="+mn-lt"/>
                <a:cs typeface="Arial" pitchFamily="34" charset="0"/>
              </a:rPr>
            </a:br>
            <a:r>
              <a:rPr lang="en-US" sz="3600" b="1" dirty="0">
                <a:solidFill>
                  <a:srgbClr val="35514C"/>
                </a:solidFill>
                <a:latin typeface="+mn-lt"/>
                <a:cs typeface="Arial" pitchFamily="34" charset="0"/>
              </a:rPr>
              <a:t>QUESTION # 12</a:t>
            </a:r>
            <a:br>
              <a:rPr lang="en-US" sz="3600" b="1" dirty="0">
                <a:solidFill>
                  <a:srgbClr val="35514C"/>
                </a:solidFill>
                <a:latin typeface="+mn-lt"/>
                <a:cs typeface="Arial" pitchFamily="34" charset="0"/>
              </a:rPr>
            </a:br>
            <a:r>
              <a:rPr lang="en-US" sz="3600" b="1" dirty="0">
                <a:solidFill>
                  <a:srgbClr val="35514C"/>
                </a:solidFill>
                <a:latin typeface="+mn-lt"/>
                <a:cs typeface="Arial" pitchFamily="34" charset="0"/>
              </a:rPr>
              <a:t>U.S. PRESIDENTS</a:t>
            </a:r>
            <a:br>
              <a:rPr lang="en-US" sz="3600" b="1" dirty="0">
                <a:solidFill>
                  <a:srgbClr val="35514C"/>
                </a:solidFill>
                <a:latin typeface="+mn-lt"/>
                <a:cs typeface="Arial" pitchFamily="34" charset="0"/>
              </a:rPr>
            </a:br>
            <a:r>
              <a:rPr lang="en-US" sz="3600" b="1" dirty="0">
                <a:solidFill>
                  <a:srgbClr val="35514C"/>
                </a:solidFill>
                <a:latin typeface="+mn-lt"/>
                <a:cs typeface="Arial" pitchFamily="34" charset="0"/>
              </a:rPr>
              <a:t>3</a:t>
            </a:r>
            <a:r>
              <a:rPr lang="en-US" sz="3600" b="1" i="1" dirty="0">
                <a:solidFill>
                  <a:srgbClr val="35514C"/>
                </a:solidFill>
                <a:latin typeface="+mn-lt"/>
                <a:cs typeface="Arial" pitchFamily="34" charset="0"/>
              </a:rPr>
              <a:t>-</a:t>
            </a:r>
            <a:r>
              <a:rPr lang="en-US" sz="3600" b="1" dirty="0">
                <a:solidFill>
                  <a:srgbClr val="35514C"/>
                </a:solidFill>
                <a:latin typeface="+mn-lt"/>
                <a:cs typeface="Arial" pitchFamily="34" charset="0"/>
              </a:rPr>
              <a:t>PARTER</a:t>
            </a:r>
          </a:p>
        </p:txBody>
      </p:sp>
      <p:sp>
        <p:nvSpPr>
          <p:cNvPr id="3" name="TextBox 2">
            <a:extLst>
              <a:ext uri="{FF2B5EF4-FFF2-40B4-BE49-F238E27FC236}">
                <a16:creationId xmlns:a16="http://schemas.microsoft.com/office/drawing/2014/main" id="{AE15CF39-6B69-C34F-4042-6F9F0811C4D2}"/>
              </a:ext>
            </a:extLst>
          </p:cNvPr>
          <p:cNvSpPr txBox="1"/>
          <p:nvPr/>
        </p:nvSpPr>
        <p:spPr>
          <a:xfrm>
            <a:off x="367782" y="1752600"/>
            <a:ext cx="8458200" cy="5170646"/>
          </a:xfrm>
          <a:prstGeom prst="rect">
            <a:avLst/>
          </a:prstGeom>
          <a:noFill/>
        </p:spPr>
        <p:txBody>
          <a:bodyPr wrap="square" rtlCol="0">
            <a:spAutoFit/>
          </a:bodyPr>
          <a:lstStyle/>
          <a:p>
            <a:pPr algn="ctr"/>
            <a:r>
              <a:rPr lang="en-US" sz="6400" dirty="0">
                <a:solidFill>
                  <a:schemeClr val="tx2">
                    <a:lumMod val="75000"/>
                  </a:schemeClr>
                </a:solidFill>
                <a:latin typeface="+mn-lt"/>
              </a:rPr>
              <a:t>WHAT THREE PRESIDENTS RAN ON THIRD</a:t>
            </a:r>
            <a:r>
              <a:rPr lang="en-US" sz="6400" i="1" dirty="0">
                <a:solidFill>
                  <a:schemeClr val="tx2">
                    <a:lumMod val="75000"/>
                  </a:schemeClr>
                </a:solidFill>
                <a:latin typeface="+mn-lt"/>
              </a:rPr>
              <a:t>-</a:t>
            </a:r>
            <a:r>
              <a:rPr lang="en-US" sz="6400" dirty="0">
                <a:solidFill>
                  <a:schemeClr val="tx2">
                    <a:lumMod val="75000"/>
                  </a:schemeClr>
                </a:solidFill>
                <a:latin typeface="+mn-lt"/>
              </a:rPr>
              <a:t>PARTY TICKETS AFTER HAVING SERVED AS PRESIDENT?</a:t>
            </a: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Content Placeholder 2"/>
          <p:cNvSpPr txBox="1">
            <a:spLocks/>
          </p:cNvSpPr>
          <p:nvPr/>
        </p:nvSpPr>
        <p:spPr bwMode="auto">
          <a:xfrm>
            <a:off x="5334000" y="959758"/>
            <a:ext cx="4414477"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n-US" sz="6600" b="1" dirty="0">
              <a:solidFill>
                <a:schemeClr val="bg1"/>
              </a:solidFill>
            </a:endParaRPr>
          </a:p>
        </p:txBody>
      </p:sp>
      <p:sp>
        <p:nvSpPr>
          <p:cNvPr id="2" name="Title 1"/>
          <p:cNvSpPr>
            <a:spLocks noGrp="1"/>
          </p:cNvSpPr>
          <p:nvPr>
            <p:ph type="title"/>
          </p:nvPr>
        </p:nvSpPr>
        <p:spPr>
          <a:xfrm>
            <a:off x="0" y="0"/>
            <a:ext cx="9144000" cy="727062"/>
          </a:xfrm>
        </p:spPr>
        <p:txBody>
          <a:bodyPr/>
          <a:lstStyle/>
          <a:p>
            <a:pPr>
              <a:defRPr/>
            </a:pPr>
            <a:r>
              <a:rPr lang="en-US" sz="3600" b="1" dirty="0">
                <a:solidFill>
                  <a:srgbClr val="35514C"/>
                </a:solidFill>
                <a:latin typeface="+mn-lt"/>
                <a:cs typeface="Arial" pitchFamily="34" charset="0"/>
              </a:rPr>
              <a:t>ANSWER # 12</a:t>
            </a:r>
          </a:p>
        </p:txBody>
      </p:sp>
      <p:sp>
        <p:nvSpPr>
          <p:cNvPr id="6" name="AutoShape 6" descr="Does the equator pass through Peru? - Quora">
            <a:extLst>
              <a:ext uri="{FF2B5EF4-FFF2-40B4-BE49-F238E27FC236}">
                <a16:creationId xmlns:a16="http://schemas.microsoft.com/office/drawing/2014/main" id="{DB2064D9-7D7A-44E1-8F95-AE79E6BCD67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1D2451E-E2C5-C041-EFA1-411F7E72B5C2}"/>
              </a:ext>
            </a:extLst>
          </p:cNvPr>
          <p:cNvSpPr txBox="1"/>
          <p:nvPr/>
        </p:nvSpPr>
        <p:spPr>
          <a:xfrm>
            <a:off x="419100" y="720699"/>
            <a:ext cx="8305800" cy="7786747"/>
          </a:xfrm>
          <a:prstGeom prst="rect">
            <a:avLst/>
          </a:prstGeom>
          <a:noFill/>
        </p:spPr>
        <p:txBody>
          <a:bodyPr wrap="square" rtlCol="0">
            <a:spAutoFit/>
          </a:bodyPr>
          <a:lstStyle/>
          <a:p>
            <a:pPr marL="285750" indent="-285750" algn="ctr">
              <a:spcBef>
                <a:spcPts val="600"/>
              </a:spcBef>
              <a:buFont typeface="Arial" panose="020B0604020202020204" pitchFamily="34" charset="0"/>
              <a:buChar char="•"/>
            </a:pPr>
            <a:r>
              <a:rPr lang="en-US" sz="7400" dirty="0">
                <a:solidFill>
                  <a:schemeClr val="tx2">
                    <a:lumMod val="75000"/>
                  </a:schemeClr>
                </a:solidFill>
                <a:latin typeface="+mn-lt"/>
              </a:rPr>
              <a:t>THEODORE ROOSEVELT</a:t>
            </a:r>
          </a:p>
          <a:p>
            <a:pPr marL="285750" indent="-285750" algn="ctr">
              <a:spcBef>
                <a:spcPts val="600"/>
              </a:spcBef>
              <a:buFont typeface="Arial" panose="020B0604020202020204" pitchFamily="34" charset="0"/>
              <a:buChar char="•"/>
            </a:pPr>
            <a:r>
              <a:rPr lang="en-US" sz="7400" dirty="0">
                <a:solidFill>
                  <a:srgbClr val="C00000"/>
                </a:solidFill>
                <a:latin typeface="+mn-lt"/>
              </a:rPr>
              <a:t>MARTIN VAN BUREN</a:t>
            </a:r>
          </a:p>
          <a:p>
            <a:pPr marL="285750" indent="-285750" algn="ctr">
              <a:spcBef>
                <a:spcPts val="600"/>
              </a:spcBef>
              <a:buFont typeface="Arial" panose="020B0604020202020204" pitchFamily="34" charset="0"/>
              <a:buChar char="•"/>
            </a:pPr>
            <a:r>
              <a:rPr lang="en-US" sz="7400" dirty="0">
                <a:solidFill>
                  <a:schemeClr val="tx2">
                    <a:lumMod val="75000"/>
                  </a:schemeClr>
                </a:solidFill>
                <a:latin typeface="+mn-lt"/>
              </a:rPr>
              <a:t>MILLARD FILLMORE</a:t>
            </a:r>
          </a:p>
          <a:p>
            <a:pPr marL="285750" indent="-285750" algn="ctr">
              <a:spcBef>
                <a:spcPts val="600"/>
              </a:spcBef>
              <a:buFont typeface="Arial" panose="020B0604020202020204" pitchFamily="34" charset="0"/>
              <a:buChar char="•"/>
            </a:pPr>
            <a:endParaRPr lang="en-US" sz="11500" dirty="0">
              <a:solidFill>
                <a:schemeClr val="tx2">
                  <a:lumMod val="75000"/>
                </a:schemeClr>
              </a:solidFill>
              <a:latin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Righ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Right)">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838200"/>
          </a:xfrm>
        </p:spPr>
        <p:txBody>
          <a:bodyPr/>
          <a:lstStyle/>
          <a:p>
            <a:br>
              <a:rPr lang="en-US" b="1" dirty="0">
                <a:solidFill>
                  <a:srgbClr val="FF0000"/>
                </a:solidFill>
                <a:latin typeface="Arial" charset="0"/>
                <a:cs typeface="Arial" charset="0"/>
              </a:rPr>
            </a:br>
            <a:br>
              <a:rPr lang="en-US" b="1" dirty="0">
                <a:solidFill>
                  <a:srgbClr val="FF0000"/>
                </a:solidFill>
                <a:latin typeface="Arial" charset="0"/>
                <a:cs typeface="Arial" charset="0"/>
              </a:rPr>
            </a:br>
            <a:r>
              <a:rPr lang="en-US" sz="4200" b="1" dirty="0">
                <a:solidFill>
                  <a:schemeClr val="accent5">
                    <a:lumMod val="50000"/>
                  </a:schemeClr>
                </a:solidFill>
                <a:cs typeface="Arial" charset="0"/>
              </a:rPr>
              <a:t>QUESTION # 13</a:t>
            </a:r>
            <a:br>
              <a:rPr lang="en-US" sz="4200" b="1" dirty="0">
                <a:solidFill>
                  <a:schemeClr val="accent5">
                    <a:lumMod val="50000"/>
                  </a:schemeClr>
                </a:solidFill>
                <a:cs typeface="Arial" charset="0"/>
              </a:rPr>
            </a:br>
            <a:r>
              <a:rPr lang="en-US" sz="4200" b="1" dirty="0">
                <a:solidFill>
                  <a:schemeClr val="accent5">
                    <a:lumMod val="50000"/>
                  </a:schemeClr>
                </a:solidFill>
                <a:cs typeface="Arial" charset="0"/>
              </a:rPr>
              <a:t>TOYS &amp; GAMES</a:t>
            </a:r>
            <a:br>
              <a:rPr lang="en-US" sz="4200" b="1" dirty="0">
                <a:solidFill>
                  <a:schemeClr val="bg1"/>
                </a:solidFill>
                <a:cs typeface="Arial" charset="0"/>
              </a:rPr>
            </a:br>
            <a:endParaRPr lang="en-US" sz="4200" b="1" dirty="0">
              <a:solidFill>
                <a:schemeClr val="bg1"/>
              </a:solidFill>
              <a:cs typeface="Arial" charset="0"/>
            </a:endParaRPr>
          </a:p>
        </p:txBody>
      </p:sp>
      <p:sp>
        <p:nvSpPr>
          <p:cNvPr id="5" name="Content Placeholder 4"/>
          <p:cNvSpPr>
            <a:spLocks noGrp="1"/>
          </p:cNvSpPr>
          <p:nvPr>
            <p:ph idx="1"/>
          </p:nvPr>
        </p:nvSpPr>
        <p:spPr>
          <a:xfrm>
            <a:off x="381000" y="1410355"/>
            <a:ext cx="8382000" cy="5401479"/>
          </a:xfrm>
          <a:prstGeom prst="rect">
            <a:avLst/>
          </a:prstGeom>
        </p:spPr>
        <p:txBody>
          <a:bodyPr wrap="square">
            <a:spAutoFit/>
          </a:bodyPr>
          <a:lstStyle/>
          <a:p>
            <a:pPr marL="0" indent="0" algn="ctr">
              <a:buNone/>
            </a:pPr>
            <a:r>
              <a:rPr lang="en-US" sz="6900" b="1" dirty="0">
                <a:solidFill>
                  <a:schemeClr val="tx2">
                    <a:lumMod val="50000"/>
                  </a:schemeClr>
                </a:solidFill>
              </a:rPr>
              <a:t>WHAT GAME, BASED ON A SERIES OF NOVELS, IS THE BEST</a:t>
            </a:r>
            <a:r>
              <a:rPr lang="en-US" sz="6900" b="1" i="1" dirty="0">
                <a:solidFill>
                  <a:schemeClr val="tx2">
                    <a:lumMod val="50000"/>
                  </a:schemeClr>
                </a:solidFill>
              </a:rPr>
              <a:t>-</a:t>
            </a:r>
            <a:r>
              <a:rPr lang="en-US" sz="6900" b="1" dirty="0">
                <a:solidFill>
                  <a:schemeClr val="tx2">
                    <a:lumMod val="50000"/>
                  </a:schemeClr>
                </a:solidFill>
              </a:rPr>
              <a:t>SELLING VIDEO GAME OF 2023?</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800" decel="100000"/>
                                        <p:tgtEl>
                                          <p:spTgt spid="5">
                                            <p:txEl>
                                              <p:pRg st="0" end="0"/>
                                            </p:txEl>
                                          </p:spTgt>
                                        </p:tgtEl>
                                      </p:cBhvr>
                                    </p:animEffect>
                                    <p:anim calcmode="lin" valueType="num">
                                      <p:cBhvr>
                                        <p:cTn id="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457057" cy="762000"/>
          </a:xfrm>
        </p:spPr>
        <p:txBody>
          <a:bodyPr/>
          <a:lstStyle/>
          <a:p>
            <a:br>
              <a:rPr lang="en-US" sz="4200" b="1" dirty="0">
                <a:solidFill>
                  <a:srgbClr val="FF0000"/>
                </a:solidFill>
                <a:cs typeface="Arial" charset="0"/>
              </a:rPr>
            </a:br>
            <a:r>
              <a:rPr lang="en-US" sz="4200" b="1" dirty="0">
                <a:solidFill>
                  <a:schemeClr val="accent5">
                    <a:lumMod val="50000"/>
                  </a:schemeClr>
                </a:solidFill>
                <a:cs typeface="Arial" charset="0"/>
              </a:rPr>
              <a:t>ANSWER # 13</a:t>
            </a:r>
          </a:p>
        </p:txBody>
      </p:sp>
      <p:pic>
        <p:nvPicPr>
          <p:cNvPr id="3074" name="Picture 2" descr="Nova apresentação de &quot;Hogwarts Legacy&quot; será exibida amanhã no YouTube -  Ordem da Fênix Brasileira | Notícias, conteúdo e bastidores de Harry Potter  | [Ano 15]">
            <a:extLst>
              <a:ext uri="{FF2B5EF4-FFF2-40B4-BE49-F238E27FC236}">
                <a16:creationId xmlns:a16="http://schemas.microsoft.com/office/drawing/2014/main" id="{6059FC59-C934-39A6-41D3-697E42942136}"/>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87373" y="817960"/>
            <a:ext cx="8291910" cy="26300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ew Harry Potter game aims for mass appeal">
            <a:extLst>
              <a:ext uri="{FF2B5EF4-FFF2-40B4-BE49-F238E27FC236}">
                <a16:creationId xmlns:a16="http://schemas.microsoft.com/office/drawing/2014/main" id="{F1A8FAD8-8F42-EA99-884F-62F1F53DD21C}"/>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376430" y="4267200"/>
            <a:ext cx="4391140" cy="2375379"/>
          </a:xfrm>
          <a:prstGeom prst="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anim calcmode="lin" valueType="num">
                                      <p:cBhvr additive="base">
                                        <p:cTn id="11" dur="1000" fill="hold"/>
                                        <p:tgtEl>
                                          <p:spTgt spid="3078"/>
                                        </p:tgtEl>
                                        <p:attrNameLst>
                                          <p:attrName>ppt_x</p:attrName>
                                        </p:attrNameLst>
                                      </p:cBhvr>
                                      <p:tavLst>
                                        <p:tav tm="0">
                                          <p:val>
                                            <p:strVal val="#ppt_x"/>
                                          </p:val>
                                        </p:tav>
                                        <p:tav tm="100000">
                                          <p:val>
                                            <p:strVal val="#ppt_x"/>
                                          </p:val>
                                        </p:tav>
                                      </p:tavLst>
                                    </p:anim>
                                    <p:anim calcmode="lin" valueType="num">
                                      <p:cBhvr additive="base">
                                        <p:cTn id="12" dur="1000" fill="hold"/>
                                        <p:tgtEl>
                                          <p:spTgt spid="3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1" y="4572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br>
              <a:rPr lang="en-US" sz="3200" b="1" dirty="0">
                <a:latin typeface="+mn-lt"/>
                <a:cs typeface="Arial" pitchFamily="34" charset="0"/>
              </a:rPr>
            </a:br>
            <a:r>
              <a:rPr lang="en-US" sz="3600" b="1" dirty="0">
                <a:solidFill>
                  <a:schemeClr val="accent2">
                    <a:lumMod val="50000"/>
                  </a:schemeClr>
                </a:solidFill>
                <a:latin typeface="+mn-lt"/>
                <a:cs typeface="Arial" pitchFamily="34" charset="0"/>
              </a:rPr>
              <a:t>QUESTION # 14</a:t>
            </a:r>
            <a:br>
              <a:rPr lang="en-US" sz="3600" b="1" dirty="0">
                <a:solidFill>
                  <a:schemeClr val="accent2">
                    <a:lumMod val="50000"/>
                  </a:schemeClr>
                </a:solidFill>
                <a:latin typeface="+mn-lt"/>
                <a:cs typeface="Arial" pitchFamily="34" charset="0"/>
              </a:rPr>
            </a:br>
            <a:r>
              <a:rPr lang="en-US" sz="3600" dirty="0">
                <a:solidFill>
                  <a:schemeClr val="accent2">
                    <a:lumMod val="50000"/>
                  </a:schemeClr>
                </a:solidFill>
                <a:latin typeface="+mn-lt"/>
                <a:cs typeface="Arial" pitchFamily="34" charset="0"/>
              </a:rPr>
              <a:t>RELIGION</a:t>
            </a:r>
          </a:p>
          <a:p>
            <a:pPr>
              <a:defRPr/>
            </a:pPr>
            <a:r>
              <a:rPr lang="en-US" sz="3600" b="1" dirty="0">
                <a:solidFill>
                  <a:schemeClr val="accent2">
                    <a:lumMod val="50000"/>
                  </a:schemeClr>
                </a:solidFill>
                <a:latin typeface="+mn-lt"/>
                <a:cs typeface="Arial" pitchFamily="34" charset="0"/>
              </a:rPr>
              <a:t>4</a:t>
            </a:r>
            <a:r>
              <a:rPr lang="en-US" sz="3600" b="1" i="1" dirty="0">
                <a:solidFill>
                  <a:schemeClr val="accent2">
                    <a:lumMod val="50000"/>
                  </a:schemeClr>
                </a:solidFill>
                <a:latin typeface="+mn-lt"/>
                <a:cs typeface="Arial" pitchFamily="34" charset="0"/>
              </a:rPr>
              <a:t>-</a:t>
            </a:r>
            <a:r>
              <a:rPr lang="en-US" sz="3600" b="1" dirty="0">
                <a:solidFill>
                  <a:schemeClr val="accent2">
                    <a:lumMod val="50000"/>
                  </a:schemeClr>
                </a:solidFill>
                <a:latin typeface="+mn-lt"/>
                <a:cs typeface="Arial" pitchFamily="34" charset="0"/>
              </a:rPr>
              <a:t>PARTER</a:t>
            </a:r>
          </a:p>
        </p:txBody>
      </p:sp>
      <p:sp>
        <p:nvSpPr>
          <p:cNvPr id="6" name="TextBox 5">
            <a:extLst>
              <a:ext uri="{FF2B5EF4-FFF2-40B4-BE49-F238E27FC236}">
                <a16:creationId xmlns:a16="http://schemas.microsoft.com/office/drawing/2014/main" id="{878E4095-AD3F-4CB3-9219-CEF97A9771DF}"/>
              </a:ext>
            </a:extLst>
          </p:cNvPr>
          <p:cNvSpPr txBox="1"/>
          <p:nvPr/>
        </p:nvSpPr>
        <p:spPr>
          <a:xfrm>
            <a:off x="304800" y="2209800"/>
            <a:ext cx="8912200" cy="630942"/>
          </a:xfrm>
          <a:prstGeom prst="rect">
            <a:avLst/>
          </a:prstGeom>
          <a:noFill/>
        </p:spPr>
        <p:txBody>
          <a:bodyPr wrap="square">
            <a:spAutoFit/>
          </a:bodyPr>
          <a:lstStyle/>
          <a:p>
            <a:pPr marL="742950" lvl="1" indent="-342900" algn="ctr">
              <a:spcBef>
                <a:spcPts val="600"/>
              </a:spcBef>
              <a:buFont typeface="Arial" panose="020B0604020202020204" pitchFamily="34" charset="0"/>
              <a:buChar char="•"/>
            </a:pPr>
            <a:endParaRPr lang="en-US" sz="3500" b="1" dirty="0">
              <a:solidFill>
                <a:srgbClr val="336600"/>
              </a:solidFill>
              <a:latin typeface="+mn-lt"/>
            </a:endParaRPr>
          </a:p>
        </p:txBody>
      </p:sp>
      <p:sp>
        <p:nvSpPr>
          <p:cNvPr id="2" name="TextBox 1">
            <a:extLst>
              <a:ext uri="{FF2B5EF4-FFF2-40B4-BE49-F238E27FC236}">
                <a16:creationId xmlns:a16="http://schemas.microsoft.com/office/drawing/2014/main" id="{3E432509-9FD7-0B05-3FC7-B86EEC25D4A4}"/>
              </a:ext>
            </a:extLst>
          </p:cNvPr>
          <p:cNvSpPr txBox="1"/>
          <p:nvPr/>
        </p:nvSpPr>
        <p:spPr>
          <a:xfrm>
            <a:off x="228600" y="1841242"/>
            <a:ext cx="8610600" cy="5016758"/>
          </a:xfrm>
          <a:prstGeom prst="rect">
            <a:avLst/>
          </a:prstGeom>
          <a:noFill/>
        </p:spPr>
        <p:txBody>
          <a:bodyPr wrap="square" rtlCol="0">
            <a:spAutoFit/>
          </a:bodyPr>
          <a:lstStyle/>
          <a:p>
            <a:pPr algn="ctr">
              <a:spcBef>
                <a:spcPts val="1200"/>
              </a:spcBef>
            </a:pPr>
            <a:r>
              <a:rPr lang="en-US" sz="6400" dirty="0">
                <a:solidFill>
                  <a:schemeClr val="accent1">
                    <a:lumMod val="50000"/>
                  </a:schemeClr>
                </a:solidFill>
                <a:latin typeface="+mn-lt"/>
              </a:rPr>
              <a:t>ACCORDING TO THE BOOK OF GENESIS, ALPHABETICALLY, WHO WERE THE FIRST FOUR SONS OF JACOB?</a:t>
            </a:r>
            <a:endParaRPr lang="en-US" sz="6400" i="1" dirty="0">
              <a:solidFill>
                <a:schemeClr val="accent1">
                  <a:lumMod val="50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0" y="0"/>
            <a:ext cx="9143999"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br>
              <a:rPr lang="en-US" sz="4000" b="1" dirty="0">
                <a:solidFill>
                  <a:schemeClr val="accent2">
                    <a:lumMod val="50000"/>
                  </a:schemeClr>
                </a:solidFill>
                <a:latin typeface="+mn-lt"/>
                <a:cs typeface="Arial" pitchFamily="34" charset="0"/>
              </a:rPr>
            </a:br>
            <a:r>
              <a:rPr lang="en-US" sz="3600" b="1" dirty="0">
                <a:solidFill>
                  <a:schemeClr val="accent2">
                    <a:lumMod val="50000"/>
                  </a:schemeClr>
                </a:solidFill>
                <a:latin typeface="+mn-lt"/>
                <a:cs typeface="Arial" pitchFamily="34" charset="0"/>
              </a:rPr>
              <a:t>ANSWER # 14</a:t>
            </a:r>
            <a:br>
              <a:rPr lang="en-US" sz="3600" b="1" dirty="0">
                <a:solidFill>
                  <a:schemeClr val="accent2">
                    <a:lumMod val="50000"/>
                  </a:schemeClr>
                </a:solidFill>
                <a:latin typeface="+mn-lt"/>
                <a:cs typeface="Arial" pitchFamily="34" charset="0"/>
              </a:rPr>
            </a:br>
            <a:endParaRPr lang="en-US" sz="3600" b="1" dirty="0">
              <a:solidFill>
                <a:schemeClr val="accent2">
                  <a:lumMod val="50000"/>
                </a:schemeClr>
              </a:solidFill>
              <a:latin typeface="+mn-lt"/>
              <a:cs typeface="Arial" pitchFamily="34" charset="0"/>
            </a:endParaRPr>
          </a:p>
        </p:txBody>
      </p:sp>
      <p:sp>
        <p:nvSpPr>
          <p:cNvPr id="3" name="TextBox 2">
            <a:extLst>
              <a:ext uri="{FF2B5EF4-FFF2-40B4-BE49-F238E27FC236}">
                <a16:creationId xmlns:a16="http://schemas.microsoft.com/office/drawing/2014/main" id="{5F684586-4851-58C8-FCD5-FC70DA8AEE94}"/>
              </a:ext>
            </a:extLst>
          </p:cNvPr>
          <p:cNvSpPr txBox="1"/>
          <p:nvPr/>
        </p:nvSpPr>
        <p:spPr>
          <a:xfrm>
            <a:off x="304800" y="762000"/>
            <a:ext cx="5867400" cy="598625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9200" dirty="0">
                <a:solidFill>
                  <a:schemeClr val="accent1">
                    <a:lumMod val="50000"/>
                  </a:schemeClr>
                </a:solidFill>
                <a:latin typeface="+mn-lt"/>
              </a:rPr>
              <a:t>ASHER</a:t>
            </a:r>
          </a:p>
          <a:p>
            <a:pPr marL="285750" indent="-285750">
              <a:spcBef>
                <a:spcPts val="600"/>
              </a:spcBef>
              <a:buFont typeface="Arial" panose="020B0604020202020204" pitchFamily="34" charset="0"/>
              <a:buChar char="•"/>
            </a:pPr>
            <a:r>
              <a:rPr lang="en-US" sz="9200" dirty="0">
                <a:solidFill>
                  <a:schemeClr val="accent1">
                    <a:lumMod val="50000"/>
                  </a:schemeClr>
                </a:solidFill>
                <a:latin typeface="+mn-lt"/>
              </a:rPr>
              <a:t>BENJAMIN</a:t>
            </a:r>
          </a:p>
          <a:p>
            <a:pPr marL="285750" indent="-285750">
              <a:spcBef>
                <a:spcPts val="600"/>
              </a:spcBef>
              <a:buFont typeface="Arial" panose="020B0604020202020204" pitchFamily="34" charset="0"/>
              <a:buChar char="•"/>
            </a:pPr>
            <a:r>
              <a:rPr lang="en-US" sz="9200" dirty="0">
                <a:solidFill>
                  <a:schemeClr val="accent1">
                    <a:lumMod val="50000"/>
                  </a:schemeClr>
                </a:solidFill>
                <a:latin typeface="+mn-lt"/>
              </a:rPr>
              <a:t>DAN</a:t>
            </a:r>
          </a:p>
          <a:p>
            <a:pPr marL="285750" indent="-285750">
              <a:spcBef>
                <a:spcPts val="600"/>
              </a:spcBef>
              <a:buFont typeface="Arial" panose="020B0604020202020204" pitchFamily="34" charset="0"/>
              <a:buChar char="•"/>
            </a:pPr>
            <a:r>
              <a:rPr lang="en-US" sz="9200" dirty="0">
                <a:solidFill>
                  <a:schemeClr val="accent1">
                    <a:lumMod val="50000"/>
                  </a:schemeClr>
                </a:solidFill>
                <a:latin typeface="+mn-lt"/>
              </a:rPr>
              <a:t>GAD</a:t>
            </a:r>
          </a:p>
        </p:txBody>
      </p:sp>
      <p:pic>
        <p:nvPicPr>
          <p:cNvPr id="1026" name="Picture 2" descr="Speckles, Streaks and Spots - A Bible Story About Jacob by Linda Sue  Pochodzay Edwards">
            <a:extLst>
              <a:ext uri="{FF2B5EF4-FFF2-40B4-BE49-F238E27FC236}">
                <a16:creationId xmlns:a16="http://schemas.microsoft.com/office/drawing/2014/main" id="{53D43716-CB6D-8458-2932-938A4BBBA3A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5050" y="3976479"/>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4706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solidFill>
          <a:srgbClr val="FFFF00">
            <a:alpha val="2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85800"/>
          </a:xfrm>
        </p:spPr>
        <p:txBody>
          <a:bodyPr/>
          <a:lstStyle/>
          <a:p>
            <a:pPr>
              <a:defRPr/>
            </a:pPr>
            <a:br>
              <a:rPr lang="en-US" b="1" dirty="0">
                <a:latin typeface="+mn-lt"/>
                <a:cs typeface="Arial" pitchFamily="34" charset="0"/>
              </a:rPr>
            </a:br>
            <a:r>
              <a:rPr lang="en-US" sz="4000" b="1" dirty="0">
                <a:solidFill>
                  <a:schemeClr val="tx2">
                    <a:lumMod val="75000"/>
                  </a:schemeClr>
                </a:solidFill>
                <a:latin typeface="+mn-lt"/>
                <a:cs typeface="Arial" pitchFamily="34" charset="0"/>
              </a:rPr>
              <a:t>QUESTION # 15</a:t>
            </a:r>
            <a:br>
              <a:rPr lang="en-US" sz="4000" b="1" dirty="0">
                <a:solidFill>
                  <a:schemeClr val="tx2">
                    <a:lumMod val="75000"/>
                  </a:schemeClr>
                </a:solidFill>
                <a:latin typeface="+mn-lt"/>
                <a:cs typeface="Arial" pitchFamily="34" charset="0"/>
              </a:rPr>
            </a:br>
            <a:r>
              <a:rPr lang="en-US" sz="4000" b="1" dirty="0">
                <a:solidFill>
                  <a:schemeClr val="tx2">
                    <a:lumMod val="75000"/>
                  </a:schemeClr>
                </a:solidFill>
                <a:latin typeface="+mn-lt"/>
                <a:cs typeface="Arial" pitchFamily="34" charset="0"/>
              </a:rPr>
              <a:t>RADIO</a:t>
            </a:r>
            <a:endParaRPr lang="en-US" sz="4200" b="1" dirty="0">
              <a:solidFill>
                <a:schemeClr val="tx2">
                  <a:lumMod val="75000"/>
                </a:schemeClr>
              </a:solidFill>
              <a:latin typeface="+mn-lt"/>
              <a:cs typeface="Arial" pitchFamily="34" charset="0"/>
            </a:endParaRPr>
          </a:p>
        </p:txBody>
      </p:sp>
      <p:sp>
        <p:nvSpPr>
          <p:cNvPr id="5" name="Content Placeholder 2"/>
          <p:cNvSpPr>
            <a:spLocks noGrp="1"/>
          </p:cNvSpPr>
          <p:nvPr>
            <p:ph idx="1"/>
          </p:nvPr>
        </p:nvSpPr>
        <p:spPr>
          <a:xfrm>
            <a:off x="324239" y="1295400"/>
            <a:ext cx="8495521" cy="4602163"/>
          </a:xfrm>
        </p:spPr>
        <p:txBody>
          <a:bodyPr/>
          <a:lstStyle/>
          <a:p>
            <a:pPr marL="0" indent="0" algn="ctr">
              <a:buNone/>
            </a:pPr>
            <a:r>
              <a:rPr lang="en-US" sz="7000" b="1" dirty="0">
                <a:solidFill>
                  <a:schemeClr val="accent2">
                    <a:lumMod val="50000"/>
                  </a:schemeClr>
                </a:solidFill>
              </a:rPr>
              <a:t>IN 2019, SIRIUS XM PURCHASED WHAT MUSIC STREAMING SERVICE FOR </a:t>
            </a:r>
            <a:br>
              <a:rPr lang="en-US" sz="7000" b="1" dirty="0">
                <a:solidFill>
                  <a:schemeClr val="accent2">
                    <a:lumMod val="50000"/>
                  </a:schemeClr>
                </a:solidFill>
              </a:rPr>
            </a:br>
            <a:r>
              <a:rPr lang="en-US" sz="7000" b="1" dirty="0">
                <a:solidFill>
                  <a:schemeClr val="accent2">
                    <a:lumMod val="50000"/>
                  </a:schemeClr>
                </a:solidFill>
              </a:rPr>
              <a:t>$3.5 BILLION?</a:t>
            </a:r>
          </a:p>
        </p:txBody>
      </p:sp>
    </p:spTree>
    <p:extLst>
      <p:ext uri="{BB962C8B-B14F-4D97-AF65-F5344CB8AC3E}">
        <p14:creationId xmlns:p14="http://schemas.microsoft.com/office/powerpoint/2010/main" val="3345701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rgbClr val="FFFF00">
            <a:alpha val="2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0664"/>
            <a:ext cx="8229600" cy="609600"/>
          </a:xfrm>
        </p:spPr>
        <p:txBody>
          <a:bodyPr/>
          <a:lstStyle/>
          <a:p>
            <a:pPr>
              <a:defRPr/>
            </a:pPr>
            <a:r>
              <a:rPr lang="en-US" sz="4200" b="1" dirty="0">
                <a:solidFill>
                  <a:schemeClr val="tx2">
                    <a:lumMod val="75000"/>
                  </a:schemeClr>
                </a:solidFill>
                <a:latin typeface="+mn-lt"/>
                <a:cs typeface="Arial" pitchFamily="34" charset="0"/>
              </a:rPr>
              <a:t>ANSWER # 15</a:t>
            </a:r>
          </a:p>
        </p:txBody>
      </p:sp>
      <p:pic>
        <p:nvPicPr>
          <p:cNvPr id="2050" name="Picture 2" descr="Pandora Music Blue Logo transparent PNG - StickPNG">
            <a:extLst>
              <a:ext uri="{FF2B5EF4-FFF2-40B4-BE49-F238E27FC236}">
                <a16:creationId xmlns:a16="http://schemas.microsoft.com/office/drawing/2014/main" id="{42E12ECA-8BB0-E3C9-9795-2381E96A6568}"/>
              </a:ext>
            </a:extLst>
          </p:cNvPr>
          <p:cNvPicPr>
            <a:picLocks noChangeAspect="1" noChangeArrowheads="1"/>
          </p:cNvPicPr>
          <p:nvPr/>
        </p:nvPicPr>
        <p:blipFill rotWithShape="1">
          <a:blip r:embed="rId3" cstate="email">
            <a:duotone>
              <a:prstClr val="black"/>
              <a:schemeClr val="tx2">
                <a:tint val="45000"/>
                <a:satMod val="400000"/>
              </a:schemeClr>
            </a:duotone>
            <a:extLst>
              <a:ext uri="{28A0092B-C50C-407E-A947-70E740481C1C}">
                <a14:useLocalDpi xmlns:a14="http://schemas.microsoft.com/office/drawing/2010/main" val="0"/>
              </a:ext>
            </a:extLst>
          </a:blip>
          <a:srcRect r="5056" b="968"/>
          <a:stretch/>
        </p:blipFill>
        <p:spPr bwMode="auto">
          <a:xfrm>
            <a:off x="1337265" y="1066800"/>
            <a:ext cx="6469469" cy="5223214"/>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1338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4*#ppt_w"/>
                                          </p:val>
                                        </p:tav>
                                        <p:tav tm="100000">
                                          <p:val>
                                            <p:strVal val="#ppt_w"/>
                                          </p:val>
                                        </p:tav>
                                      </p:tavLst>
                                    </p:anim>
                                    <p:anim calcmode="lin" valueType="num">
                                      <p:cBhvr>
                                        <p:cTn id="8" dur="1000" fill="hold"/>
                                        <p:tgtEl>
                                          <p:spTgt spid="205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228600"/>
            <a:ext cx="8229600" cy="1066800"/>
          </a:xfrm>
        </p:spPr>
        <p:txBody>
          <a:bodyPr>
            <a:noAutofit/>
          </a:bodyPr>
          <a:lstStyle/>
          <a:p>
            <a:pPr>
              <a:defRPr/>
            </a:pPr>
            <a:r>
              <a:rPr lang="en-US" sz="7200" b="1" dirty="0">
                <a:latin typeface="+mn-lt"/>
                <a:cs typeface="Arial" pitchFamily="34" charset="0"/>
              </a:rPr>
              <a:t>QUESTION # 16</a:t>
            </a:r>
          </a:p>
        </p:txBody>
      </p:sp>
      <p:sp>
        <p:nvSpPr>
          <p:cNvPr id="5" name="Subtitle 4"/>
          <p:cNvSpPr>
            <a:spLocks noGrp="1"/>
          </p:cNvSpPr>
          <p:nvPr>
            <p:ph type="subTitle" idx="1"/>
          </p:nvPr>
        </p:nvSpPr>
        <p:spPr>
          <a:xfrm>
            <a:off x="914400" y="1752600"/>
            <a:ext cx="7543800" cy="1394961"/>
          </a:xfrm>
        </p:spPr>
        <p:txBody>
          <a:bodyPr/>
          <a:lstStyle/>
          <a:p>
            <a:r>
              <a:rPr lang="en-US" altLang="en-US" sz="6000" b="1" dirty="0">
                <a:solidFill>
                  <a:schemeClr val="accent1">
                    <a:lumMod val="50000"/>
                  </a:schemeClr>
                </a:solidFill>
                <a:cs typeface="Arial" panose="020B0604020202020204" pitchFamily="34" charset="0"/>
              </a:rPr>
              <a:t>NAME THE 2023 NEWSMAKERS</a:t>
            </a:r>
            <a:br>
              <a:rPr lang="en-US" altLang="en-US" sz="6600" b="1" dirty="0">
                <a:solidFill>
                  <a:srgbClr val="0070C0"/>
                </a:solidFill>
                <a:cs typeface="Arial" panose="020B0604020202020204" pitchFamily="34" charset="0"/>
              </a:rPr>
            </a:br>
            <a:endParaRPr lang="en-US" altLang="en-US" sz="6600" b="1" dirty="0">
              <a:solidFill>
                <a:schemeClr val="accent1">
                  <a:lumMod val="75000"/>
                </a:schemeClr>
              </a:solidFill>
              <a:cs typeface="Arial" panose="020B0604020202020204" pitchFamily="34" charset="0"/>
            </a:endParaRPr>
          </a:p>
        </p:txBody>
      </p:sp>
      <p:pic>
        <p:nvPicPr>
          <p:cNvPr id="2" name="Picture 2" descr="The State Department Spent $52,701 on the Curtains In UN Ambassador Nikki  Haley's Penthouse | Vogue">
            <a:extLst>
              <a:ext uri="{FF2B5EF4-FFF2-40B4-BE49-F238E27FC236}">
                <a16:creationId xmlns:a16="http://schemas.microsoft.com/office/drawing/2014/main" id="{F5B6ED9B-F358-CA93-F4E7-607131CBF015}"/>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14400" y="114300"/>
            <a:ext cx="7391400" cy="6629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oran van der Sloot weds in Peruvian prison">
            <a:extLst>
              <a:ext uri="{FF2B5EF4-FFF2-40B4-BE49-F238E27FC236}">
                <a16:creationId xmlns:a16="http://schemas.microsoft.com/office/drawing/2014/main" id="{48AB92E9-B7EB-B21A-BA5B-D79EE593A5DC}"/>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357421" y="160472"/>
            <a:ext cx="4429158" cy="6573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o one was more hyped about the Atlanta Braves clinching the NLDS than Ronald  Acuna Jr. | This is the Loop | GolfDigest.com">
            <a:extLst>
              <a:ext uri="{FF2B5EF4-FFF2-40B4-BE49-F238E27FC236}">
                <a16:creationId xmlns:a16="http://schemas.microsoft.com/office/drawing/2014/main" id="{450B4A05-D8F7-6C05-E962-6879FCDE562F}"/>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09650" y="140739"/>
            <a:ext cx="7124700" cy="65567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renda Lee's 'Rockin' Around the Christmas Tree' Hits No. 1 65 Years After  Release">
            <a:extLst>
              <a:ext uri="{FF2B5EF4-FFF2-40B4-BE49-F238E27FC236}">
                <a16:creationId xmlns:a16="http://schemas.microsoft.com/office/drawing/2014/main" id="{53F7BC2E-9BDE-81D7-D6AB-96CFDEF4C944}"/>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72865" y="170382"/>
            <a:ext cx="8798269" cy="6517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rBeast reveals “giga brain” reason why he hasn't been posting YouTube  videos - Dexerto">
            <a:extLst>
              <a:ext uri="{FF2B5EF4-FFF2-40B4-BE49-F238E27FC236}">
                <a16:creationId xmlns:a16="http://schemas.microsoft.com/office/drawing/2014/main" id="{7C51CF7D-9F12-D090-D563-6B504BD9A603}"/>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467432" y="204326"/>
            <a:ext cx="8285335" cy="650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630131"/>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decel="50000" fill="hold">
                                          <p:stCondLst>
                                            <p:cond delay="0"/>
                                          </p:stCondLst>
                                        </p:cTn>
                                        <p:tgtEl>
                                          <p:spTgt spid="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3500" fill="hold"/>
                                        <p:tgtEl>
                                          <p:spTgt spid="2"/>
                                        </p:tgtEl>
                                        <p:attrNameLst>
                                          <p:attrName>ppt_x</p:attrName>
                                        </p:attrNameLst>
                                      </p:cBhvr>
                                      <p:tavLst>
                                        <p:tav tm="0">
                                          <p:val>
                                            <p:strVal val="0-#ppt_w/2"/>
                                          </p:val>
                                        </p:tav>
                                        <p:tav tm="100000">
                                          <p:val>
                                            <p:strVal val="#ppt_x"/>
                                          </p:val>
                                        </p:tav>
                                      </p:tavLst>
                                    </p:anim>
                                    <p:anim calcmode="lin" valueType="num">
                                      <p:cBhvr additive="base">
                                        <p:cTn id="20" dur="3500" fill="hold"/>
                                        <p:tgtEl>
                                          <p:spTgt spid="2"/>
                                        </p:tgtEl>
                                        <p:attrNameLst>
                                          <p:attrName>ppt_y</p:attrName>
                                        </p:attrNameLst>
                                      </p:cBhvr>
                                      <p:tavLst>
                                        <p:tav tm="0">
                                          <p:val>
                                            <p:strVal val="#ppt_y"/>
                                          </p:val>
                                        </p:tav>
                                        <p:tav tm="100000">
                                          <p:val>
                                            <p:strVal val="#ppt_y"/>
                                          </p:val>
                                        </p:tav>
                                      </p:tavLst>
                                    </p:anim>
                                  </p:childTnLst>
                                </p:cTn>
                              </p:par>
                            </p:childTnLst>
                          </p:cTn>
                        </p:par>
                        <p:par>
                          <p:cTn id="21" fill="hold">
                            <p:stCondLst>
                              <p:cond delay="3500"/>
                            </p:stCondLst>
                            <p:childTnLst>
                              <p:par>
                                <p:cTn id="22" presetID="2" presetClass="exit" presetSubtype="2" fill="hold" nodeType="afterEffect">
                                  <p:stCondLst>
                                    <p:cond delay="0"/>
                                  </p:stCondLst>
                                  <p:childTnLst>
                                    <p:anim calcmode="lin" valueType="num">
                                      <p:cBhvr additive="base">
                                        <p:cTn id="23" dur="3500"/>
                                        <p:tgtEl>
                                          <p:spTgt spid="2"/>
                                        </p:tgtEl>
                                        <p:attrNameLst>
                                          <p:attrName>ppt_x</p:attrName>
                                        </p:attrNameLst>
                                      </p:cBhvr>
                                      <p:tavLst>
                                        <p:tav tm="0">
                                          <p:val>
                                            <p:strVal val="ppt_x"/>
                                          </p:val>
                                        </p:tav>
                                        <p:tav tm="100000">
                                          <p:val>
                                            <p:strVal val="1+ppt_w/2"/>
                                          </p:val>
                                        </p:tav>
                                      </p:tavLst>
                                    </p:anim>
                                    <p:anim calcmode="lin" valueType="num">
                                      <p:cBhvr additive="base">
                                        <p:cTn id="24" dur="3500"/>
                                        <p:tgtEl>
                                          <p:spTgt spid="2"/>
                                        </p:tgtEl>
                                        <p:attrNameLst>
                                          <p:attrName>ppt_y</p:attrName>
                                        </p:attrNameLst>
                                      </p:cBhvr>
                                      <p:tavLst>
                                        <p:tav tm="0">
                                          <p:val>
                                            <p:strVal val="ppt_y"/>
                                          </p:val>
                                        </p:tav>
                                        <p:tav tm="100000">
                                          <p:val>
                                            <p:strVal val="ppt_y"/>
                                          </p:val>
                                        </p:tav>
                                      </p:tavLst>
                                    </p:anim>
                                    <p:set>
                                      <p:cBhvr>
                                        <p:cTn id="25" dur="1" fill="hold">
                                          <p:stCondLst>
                                            <p:cond delay="3499"/>
                                          </p:stCondLst>
                                        </p:cTn>
                                        <p:tgtEl>
                                          <p:spTgt spid="2"/>
                                        </p:tgtEl>
                                        <p:attrNameLst>
                                          <p:attrName>style.visibility</p:attrName>
                                        </p:attrNameLst>
                                      </p:cBhvr>
                                      <p:to>
                                        <p:strVal val="hidden"/>
                                      </p:to>
                                    </p:set>
                                  </p:childTnLst>
                                </p:cTn>
                              </p:par>
                              <p:par>
                                <p:cTn id="26" presetID="2" presetClass="entr" presetSubtype="1"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3500" fill="hold"/>
                                        <p:tgtEl>
                                          <p:spTgt spid="3"/>
                                        </p:tgtEl>
                                        <p:attrNameLst>
                                          <p:attrName>ppt_x</p:attrName>
                                        </p:attrNameLst>
                                      </p:cBhvr>
                                      <p:tavLst>
                                        <p:tav tm="0">
                                          <p:val>
                                            <p:strVal val="#ppt_x"/>
                                          </p:val>
                                        </p:tav>
                                        <p:tav tm="100000">
                                          <p:val>
                                            <p:strVal val="#ppt_x"/>
                                          </p:val>
                                        </p:tav>
                                      </p:tavLst>
                                    </p:anim>
                                    <p:anim calcmode="lin" valueType="num">
                                      <p:cBhvr additive="base">
                                        <p:cTn id="29" dur="3500" fill="hold"/>
                                        <p:tgtEl>
                                          <p:spTgt spid="3"/>
                                        </p:tgtEl>
                                        <p:attrNameLst>
                                          <p:attrName>ppt_y</p:attrName>
                                        </p:attrNameLst>
                                      </p:cBhvr>
                                      <p:tavLst>
                                        <p:tav tm="0">
                                          <p:val>
                                            <p:strVal val="0-#ppt_h/2"/>
                                          </p:val>
                                        </p:tav>
                                        <p:tav tm="100000">
                                          <p:val>
                                            <p:strVal val="#ppt_y"/>
                                          </p:val>
                                        </p:tav>
                                      </p:tavLst>
                                    </p:anim>
                                  </p:childTnLst>
                                </p:cTn>
                              </p:par>
                            </p:childTnLst>
                          </p:cTn>
                        </p:par>
                        <p:par>
                          <p:cTn id="30" fill="hold">
                            <p:stCondLst>
                              <p:cond delay="7000"/>
                            </p:stCondLst>
                            <p:childTnLst>
                              <p:par>
                                <p:cTn id="31" presetID="2" presetClass="exit" presetSubtype="4" fill="hold" nodeType="afterEffect">
                                  <p:stCondLst>
                                    <p:cond delay="0"/>
                                  </p:stCondLst>
                                  <p:childTnLst>
                                    <p:anim calcmode="lin" valueType="num">
                                      <p:cBhvr additive="base">
                                        <p:cTn id="32" dur="3500"/>
                                        <p:tgtEl>
                                          <p:spTgt spid="3"/>
                                        </p:tgtEl>
                                        <p:attrNameLst>
                                          <p:attrName>ppt_x</p:attrName>
                                        </p:attrNameLst>
                                      </p:cBhvr>
                                      <p:tavLst>
                                        <p:tav tm="0">
                                          <p:val>
                                            <p:strVal val="ppt_x"/>
                                          </p:val>
                                        </p:tav>
                                        <p:tav tm="100000">
                                          <p:val>
                                            <p:strVal val="ppt_x"/>
                                          </p:val>
                                        </p:tav>
                                      </p:tavLst>
                                    </p:anim>
                                    <p:anim calcmode="lin" valueType="num">
                                      <p:cBhvr additive="base">
                                        <p:cTn id="33" dur="3500"/>
                                        <p:tgtEl>
                                          <p:spTgt spid="3"/>
                                        </p:tgtEl>
                                        <p:attrNameLst>
                                          <p:attrName>ppt_y</p:attrName>
                                        </p:attrNameLst>
                                      </p:cBhvr>
                                      <p:tavLst>
                                        <p:tav tm="0">
                                          <p:val>
                                            <p:strVal val="ppt_y"/>
                                          </p:val>
                                        </p:tav>
                                        <p:tav tm="100000">
                                          <p:val>
                                            <p:strVal val="1+ppt_h/2"/>
                                          </p:val>
                                        </p:tav>
                                      </p:tavLst>
                                    </p:anim>
                                    <p:set>
                                      <p:cBhvr>
                                        <p:cTn id="34" dur="1" fill="hold">
                                          <p:stCondLst>
                                            <p:cond delay="3499"/>
                                          </p:stCondLst>
                                        </p:cTn>
                                        <p:tgtEl>
                                          <p:spTgt spid="3"/>
                                        </p:tgtEl>
                                        <p:attrNameLst>
                                          <p:attrName>style.visibility</p:attrName>
                                        </p:attrNameLst>
                                      </p:cBhvr>
                                      <p:to>
                                        <p:strVal val="hidden"/>
                                      </p:to>
                                    </p:set>
                                  </p:childTnLst>
                                </p:cTn>
                              </p:par>
                              <p:par>
                                <p:cTn id="35" presetID="2" presetClass="entr" presetSubtype="2"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3500" fill="hold"/>
                                        <p:tgtEl>
                                          <p:spTgt spid="6"/>
                                        </p:tgtEl>
                                        <p:attrNameLst>
                                          <p:attrName>ppt_x</p:attrName>
                                        </p:attrNameLst>
                                      </p:cBhvr>
                                      <p:tavLst>
                                        <p:tav tm="0">
                                          <p:val>
                                            <p:strVal val="1+#ppt_w/2"/>
                                          </p:val>
                                        </p:tav>
                                        <p:tav tm="100000">
                                          <p:val>
                                            <p:strVal val="#ppt_x"/>
                                          </p:val>
                                        </p:tav>
                                      </p:tavLst>
                                    </p:anim>
                                    <p:anim calcmode="lin" valueType="num">
                                      <p:cBhvr additive="base">
                                        <p:cTn id="38" dur="3500" fill="hold"/>
                                        <p:tgtEl>
                                          <p:spTgt spid="6"/>
                                        </p:tgtEl>
                                        <p:attrNameLst>
                                          <p:attrName>ppt_y</p:attrName>
                                        </p:attrNameLst>
                                      </p:cBhvr>
                                      <p:tavLst>
                                        <p:tav tm="0">
                                          <p:val>
                                            <p:strVal val="#ppt_y"/>
                                          </p:val>
                                        </p:tav>
                                        <p:tav tm="100000">
                                          <p:val>
                                            <p:strVal val="#ppt_y"/>
                                          </p:val>
                                        </p:tav>
                                      </p:tavLst>
                                    </p:anim>
                                  </p:childTnLst>
                                </p:cTn>
                              </p:par>
                            </p:childTnLst>
                          </p:cTn>
                        </p:par>
                        <p:par>
                          <p:cTn id="39" fill="hold">
                            <p:stCondLst>
                              <p:cond delay="10500"/>
                            </p:stCondLst>
                            <p:childTnLst>
                              <p:par>
                                <p:cTn id="40" presetID="2" presetClass="exit" presetSubtype="8" fill="hold" nodeType="afterEffect">
                                  <p:stCondLst>
                                    <p:cond delay="0"/>
                                  </p:stCondLst>
                                  <p:childTnLst>
                                    <p:anim calcmode="lin" valueType="num">
                                      <p:cBhvr additive="base">
                                        <p:cTn id="41" dur="3500"/>
                                        <p:tgtEl>
                                          <p:spTgt spid="6"/>
                                        </p:tgtEl>
                                        <p:attrNameLst>
                                          <p:attrName>ppt_x</p:attrName>
                                        </p:attrNameLst>
                                      </p:cBhvr>
                                      <p:tavLst>
                                        <p:tav tm="0">
                                          <p:val>
                                            <p:strVal val="ppt_x"/>
                                          </p:val>
                                        </p:tav>
                                        <p:tav tm="100000">
                                          <p:val>
                                            <p:strVal val="0-ppt_w/2"/>
                                          </p:val>
                                        </p:tav>
                                      </p:tavLst>
                                    </p:anim>
                                    <p:anim calcmode="lin" valueType="num">
                                      <p:cBhvr additive="base">
                                        <p:cTn id="42" dur="3500"/>
                                        <p:tgtEl>
                                          <p:spTgt spid="6"/>
                                        </p:tgtEl>
                                        <p:attrNameLst>
                                          <p:attrName>ppt_y</p:attrName>
                                        </p:attrNameLst>
                                      </p:cBhvr>
                                      <p:tavLst>
                                        <p:tav tm="0">
                                          <p:val>
                                            <p:strVal val="ppt_y"/>
                                          </p:val>
                                        </p:tav>
                                        <p:tav tm="100000">
                                          <p:val>
                                            <p:strVal val="ppt_y"/>
                                          </p:val>
                                        </p:tav>
                                      </p:tavLst>
                                    </p:anim>
                                    <p:set>
                                      <p:cBhvr>
                                        <p:cTn id="43" dur="1" fill="hold">
                                          <p:stCondLst>
                                            <p:cond delay="3499"/>
                                          </p:stCondLst>
                                        </p:cTn>
                                        <p:tgtEl>
                                          <p:spTgt spid="6"/>
                                        </p:tgtEl>
                                        <p:attrNameLst>
                                          <p:attrName>style.visibility</p:attrName>
                                        </p:attrNameLst>
                                      </p:cBhvr>
                                      <p:to>
                                        <p:strVal val="hidden"/>
                                      </p:to>
                                    </p:set>
                                  </p:childTnLst>
                                </p:cTn>
                              </p:par>
                              <p:par>
                                <p:cTn id="44" presetID="2" presetClass="entr" presetSubtype="4"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3500" fill="hold"/>
                                        <p:tgtEl>
                                          <p:spTgt spid="7"/>
                                        </p:tgtEl>
                                        <p:attrNameLst>
                                          <p:attrName>ppt_x</p:attrName>
                                        </p:attrNameLst>
                                      </p:cBhvr>
                                      <p:tavLst>
                                        <p:tav tm="0">
                                          <p:val>
                                            <p:strVal val="#ppt_x"/>
                                          </p:val>
                                        </p:tav>
                                        <p:tav tm="100000">
                                          <p:val>
                                            <p:strVal val="#ppt_x"/>
                                          </p:val>
                                        </p:tav>
                                      </p:tavLst>
                                    </p:anim>
                                    <p:anim calcmode="lin" valueType="num">
                                      <p:cBhvr additive="base">
                                        <p:cTn id="47" dur="3500" fill="hold"/>
                                        <p:tgtEl>
                                          <p:spTgt spid="7"/>
                                        </p:tgtEl>
                                        <p:attrNameLst>
                                          <p:attrName>ppt_y</p:attrName>
                                        </p:attrNameLst>
                                      </p:cBhvr>
                                      <p:tavLst>
                                        <p:tav tm="0">
                                          <p:val>
                                            <p:strVal val="1+#ppt_h/2"/>
                                          </p:val>
                                        </p:tav>
                                        <p:tav tm="100000">
                                          <p:val>
                                            <p:strVal val="#ppt_y"/>
                                          </p:val>
                                        </p:tav>
                                      </p:tavLst>
                                    </p:anim>
                                  </p:childTnLst>
                                </p:cTn>
                              </p:par>
                            </p:childTnLst>
                          </p:cTn>
                        </p:par>
                        <p:par>
                          <p:cTn id="48" fill="hold">
                            <p:stCondLst>
                              <p:cond delay="14000"/>
                            </p:stCondLst>
                            <p:childTnLst>
                              <p:par>
                                <p:cTn id="49" presetID="2" presetClass="exit" presetSubtype="1" fill="hold" nodeType="afterEffect">
                                  <p:stCondLst>
                                    <p:cond delay="0"/>
                                  </p:stCondLst>
                                  <p:childTnLst>
                                    <p:anim calcmode="lin" valueType="num">
                                      <p:cBhvr additive="base">
                                        <p:cTn id="50" dur="3500"/>
                                        <p:tgtEl>
                                          <p:spTgt spid="7"/>
                                        </p:tgtEl>
                                        <p:attrNameLst>
                                          <p:attrName>ppt_x</p:attrName>
                                        </p:attrNameLst>
                                      </p:cBhvr>
                                      <p:tavLst>
                                        <p:tav tm="0">
                                          <p:val>
                                            <p:strVal val="ppt_x"/>
                                          </p:val>
                                        </p:tav>
                                        <p:tav tm="100000">
                                          <p:val>
                                            <p:strVal val="ppt_x"/>
                                          </p:val>
                                        </p:tav>
                                      </p:tavLst>
                                    </p:anim>
                                    <p:anim calcmode="lin" valueType="num">
                                      <p:cBhvr additive="base">
                                        <p:cTn id="51" dur="3500"/>
                                        <p:tgtEl>
                                          <p:spTgt spid="7"/>
                                        </p:tgtEl>
                                        <p:attrNameLst>
                                          <p:attrName>ppt_y</p:attrName>
                                        </p:attrNameLst>
                                      </p:cBhvr>
                                      <p:tavLst>
                                        <p:tav tm="0">
                                          <p:val>
                                            <p:strVal val="ppt_y"/>
                                          </p:val>
                                        </p:tav>
                                        <p:tav tm="100000">
                                          <p:val>
                                            <p:strVal val="0-ppt_h/2"/>
                                          </p:val>
                                        </p:tav>
                                      </p:tavLst>
                                    </p:anim>
                                    <p:set>
                                      <p:cBhvr>
                                        <p:cTn id="52" dur="1" fill="hold">
                                          <p:stCondLst>
                                            <p:cond delay="3499"/>
                                          </p:stCondLst>
                                        </p:cTn>
                                        <p:tgtEl>
                                          <p:spTgt spid="7"/>
                                        </p:tgtEl>
                                        <p:attrNameLst>
                                          <p:attrName>style.visibility</p:attrName>
                                        </p:attrNameLst>
                                      </p:cBhvr>
                                      <p:to>
                                        <p:strVal val="hidden"/>
                                      </p:to>
                                    </p:set>
                                  </p:childTnLst>
                                </p:cTn>
                              </p:par>
                              <p:par>
                                <p:cTn id="53" presetID="2" presetClass="entr" presetSubtype="8"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3500" fill="hold"/>
                                        <p:tgtEl>
                                          <p:spTgt spid="8"/>
                                        </p:tgtEl>
                                        <p:attrNameLst>
                                          <p:attrName>ppt_x</p:attrName>
                                        </p:attrNameLst>
                                      </p:cBhvr>
                                      <p:tavLst>
                                        <p:tav tm="0">
                                          <p:val>
                                            <p:strVal val="0-#ppt_w/2"/>
                                          </p:val>
                                        </p:tav>
                                        <p:tav tm="100000">
                                          <p:val>
                                            <p:strVal val="#ppt_x"/>
                                          </p:val>
                                        </p:tav>
                                      </p:tavLst>
                                    </p:anim>
                                    <p:anim calcmode="lin" valueType="num">
                                      <p:cBhvr additive="base">
                                        <p:cTn id="56" dur="3500" fill="hold"/>
                                        <p:tgtEl>
                                          <p:spTgt spid="8"/>
                                        </p:tgtEl>
                                        <p:attrNameLst>
                                          <p:attrName>ppt_y</p:attrName>
                                        </p:attrNameLst>
                                      </p:cBhvr>
                                      <p:tavLst>
                                        <p:tav tm="0">
                                          <p:val>
                                            <p:strVal val="#ppt_y"/>
                                          </p:val>
                                        </p:tav>
                                        <p:tav tm="100000">
                                          <p:val>
                                            <p:strVal val="#ppt_y"/>
                                          </p:val>
                                        </p:tav>
                                      </p:tavLst>
                                    </p:anim>
                                  </p:childTnLst>
                                </p:cTn>
                              </p:par>
                            </p:childTnLst>
                          </p:cTn>
                        </p:par>
                        <p:par>
                          <p:cTn id="57" fill="hold">
                            <p:stCondLst>
                              <p:cond delay="17500"/>
                            </p:stCondLst>
                            <p:childTnLst>
                              <p:par>
                                <p:cTn id="58" presetID="2" presetClass="exit" presetSubtype="2" fill="hold" nodeType="afterEffect">
                                  <p:stCondLst>
                                    <p:cond delay="0"/>
                                  </p:stCondLst>
                                  <p:childTnLst>
                                    <p:anim calcmode="lin" valueType="num">
                                      <p:cBhvr additive="base">
                                        <p:cTn id="59" dur="3500"/>
                                        <p:tgtEl>
                                          <p:spTgt spid="8"/>
                                        </p:tgtEl>
                                        <p:attrNameLst>
                                          <p:attrName>ppt_x</p:attrName>
                                        </p:attrNameLst>
                                      </p:cBhvr>
                                      <p:tavLst>
                                        <p:tav tm="0">
                                          <p:val>
                                            <p:strVal val="ppt_x"/>
                                          </p:val>
                                        </p:tav>
                                        <p:tav tm="100000">
                                          <p:val>
                                            <p:strVal val="1+ppt_w/2"/>
                                          </p:val>
                                        </p:tav>
                                      </p:tavLst>
                                    </p:anim>
                                    <p:anim calcmode="lin" valueType="num">
                                      <p:cBhvr additive="base">
                                        <p:cTn id="60" dur="3500"/>
                                        <p:tgtEl>
                                          <p:spTgt spid="8"/>
                                        </p:tgtEl>
                                        <p:attrNameLst>
                                          <p:attrName>ppt_y</p:attrName>
                                        </p:attrNameLst>
                                      </p:cBhvr>
                                      <p:tavLst>
                                        <p:tav tm="0">
                                          <p:val>
                                            <p:strVal val="ppt_y"/>
                                          </p:val>
                                        </p:tav>
                                        <p:tav tm="100000">
                                          <p:val>
                                            <p:strVal val="ppt_y"/>
                                          </p:val>
                                        </p:tav>
                                      </p:tavLst>
                                    </p:anim>
                                    <p:set>
                                      <p:cBhvr>
                                        <p:cTn id="61" dur="1" fill="hold">
                                          <p:stCondLst>
                                            <p:cond delay="3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a:xfrm>
            <a:off x="417837" y="708901"/>
            <a:ext cx="8229600" cy="1143000"/>
          </a:xfrm>
        </p:spPr>
        <p:txBody>
          <a:bodyPr/>
          <a:lstStyle/>
          <a:p>
            <a:br>
              <a:rPr lang="en-US" altLang="en-US" b="1" dirty="0">
                <a:cs typeface="Arial" panose="020B0604020202020204" pitchFamily="34" charset="0"/>
              </a:rPr>
            </a:br>
            <a:br>
              <a:rPr lang="en-US" altLang="en-US" sz="4800" b="1" dirty="0">
                <a:cs typeface="Arial" panose="020B0604020202020204" pitchFamily="34" charset="0"/>
              </a:rPr>
            </a:br>
            <a:endParaRPr lang="en-US" altLang="en-US" sz="4800" b="1" dirty="0">
              <a:solidFill>
                <a:schemeClr val="accent6">
                  <a:lumMod val="50000"/>
                </a:schemeClr>
              </a:solidFill>
              <a:cs typeface="Arial" panose="020B0604020202020204" pitchFamily="34" charset="0"/>
            </a:endParaRPr>
          </a:p>
        </p:txBody>
      </p:sp>
      <p:sp>
        <p:nvSpPr>
          <p:cNvPr id="4" name="Title 1"/>
          <p:cNvSpPr txBox="1">
            <a:spLocks/>
          </p:cNvSpPr>
          <p:nvPr/>
        </p:nvSpPr>
        <p:spPr bwMode="auto">
          <a:xfrm>
            <a:off x="474562" y="864748"/>
            <a:ext cx="831641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endParaRPr lang="en-US" sz="8000" dirty="0">
              <a:latin typeface="+mn-lt"/>
              <a:cs typeface="Arial" pitchFamily="34" charset="0"/>
            </a:endParaRPr>
          </a:p>
        </p:txBody>
      </p:sp>
      <p:sp>
        <p:nvSpPr>
          <p:cNvPr id="3" name="TextBox 2">
            <a:extLst>
              <a:ext uri="{FF2B5EF4-FFF2-40B4-BE49-F238E27FC236}">
                <a16:creationId xmlns:a16="http://schemas.microsoft.com/office/drawing/2014/main" id="{E372B9EE-268F-447A-FF60-1699C7D1C8DA}"/>
              </a:ext>
            </a:extLst>
          </p:cNvPr>
          <p:cNvSpPr txBox="1"/>
          <p:nvPr/>
        </p:nvSpPr>
        <p:spPr>
          <a:xfrm>
            <a:off x="-1" y="-140148"/>
            <a:ext cx="9144001" cy="1862048"/>
          </a:xfrm>
          <a:prstGeom prst="rect">
            <a:avLst/>
          </a:prstGeom>
          <a:noFill/>
        </p:spPr>
        <p:txBody>
          <a:bodyPr wrap="square" rtlCol="0">
            <a:spAutoFit/>
          </a:bodyPr>
          <a:lstStyle/>
          <a:p>
            <a:pPr algn="ctr">
              <a:spcBef>
                <a:spcPts val="600"/>
              </a:spcBef>
            </a:pPr>
            <a:r>
              <a:rPr lang="en-US" sz="11500" dirty="0">
                <a:solidFill>
                  <a:schemeClr val="tx2">
                    <a:lumMod val="50000"/>
                  </a:schemeClr>
                </a:solidFill>
                <a:latin typeface="+mn-lt"/>
              </a:rPr>
              <a:t>NIKKI HALEY</a:t>
            </a:r>
            <a:endParaRPr lang="en-US" sz="11500" dirty="0">
              <a:solidFill>
                <a:srgbClr val="C00000"/>
              </a:solidFill>
              <a:latin typeface="+mn-lt"/>
            </a:endParaRPr>
          </a:p>
        </p:txBody>
      </p:sp>
      <p:pic>
        <p:nvPicPr>
          <p:cNvPr id="3074" name="Picture 2" descr="The State Department Spent $52,701 on the Curtains In UN Ambassador Nikki  Haley's Penthouse | Vogue">
            <a:extLst>
              <a:ext uri="{FF2B5EF4-FFF2-40B4-BE49-F238E27FC236}">
                <a16:creationId xmlns:a16="http://schemas.microsoft.com/office/drawing/2014/main" id="{5715E46D-BBBB-7FA7-81D8-A06D931CAD3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977471" y="2007748"/>
            <a:ext cx="5189057" cy="465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5063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accent2">
            <a:lumMod val="75000"/>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pPr>
              <a:defRPr/>
            </a:pPr>
            <a:r>
              <a:rPr lang="en-US" sz="4200" b="1" dirty="0">
                <a:solidFill>
                  <a:schemeClr val="accent6">
                    <a:lumMod val="50000"/>
                  </a:schemeClr>
                </a:solidFill>
                <a:latin typeface="+mn-lt"/>
                <a:cs typeface="Arial" pitchFamily="34" charset="0"/>
              </a:rPr>
              <a:t>ANSWER # 1</a:t>
            </a:r>
          </a:p>
        </p:txBody>
      </p:sp>
      <p:sp>
        <p:nvSpPr>
          <p:cNvPr id="3" name="TextBox 2">
            <a:extLst>
              <a:ext uri="{FF2B5EF4-FFF2-40B4-BE49-F238E27FC236}">
                <a16:creationId xmlns:a16="http://schemas.microsoft.com/office/drawing/2014/main" id="{9197D498-1D1C-88E0-9E24-55B91844E2DC}"/>
              </a:ext>
            </a:extLst>
          </p:cNvPr>
          <p:cNvSpPr txBox="1"/>
          <p:nvPr/>
        </p:nvSpPr>
        <p:spPr>
          <a:xfrm>
            <a:off x="152400" y="685800"/>
            <a:ext cx="8839199" cy="1862048"/>
          </a:xfrm>
          <a:prstGeom prst="rect">
            <a:avLst/>
          </a:prstGeom>
          <a:noFill/>
        </p:spPr>
        <p:txBody>
          <a:bodyPr wrap="square" rtlCol="0">
            <a:spAutoFit/>
          </a:bodyPr>
          <a:lstStyle/>
          <a:p>
            <a:pPr algn="ctr"/>
            <a:r>
              <a:rPr lang="en-US" sz="11500" dirty="0">
                <a:solidFill>
                  <a:schemeClr val="tx2">
                    <a:lumMod val="50000"/>
                  </a:schemeClr>
                </a:solidFill>
                <a:latin typeface="+mn-lt"/>
              </a:rPr>
              <a:t>ALAN THICKE</a:t>
            </a:r>
          </a:p>
        </p:txBody>
      </p:sp>
      <p:pic>
        <p:nvPicPr>
          <p:cNvPr id="2050" name="Picture 2" descr="Alan Thicke on His New Reality Sitcom and Being 'Considerably More Boring  Than Jason Seaver'">
            <a:extLst>
              <a:ext uri="{FF2B5EF4-FFF2-40B4-BE49-F238E27FC236}">
                <a16:creationId xmlns:a16="http://schemas.microsoft.com/office/drawing/2014/main" id="{E07799C9-5CFA-B847-D008-3A43BF8E5A84}"/>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478"/>
          <a:stretch/>
        </p:blipFill>
        <p:spPr bwMode="auto">
          <a:xfrm>
            <a:off x="3276600" y="2743200"/>
            <a:ext cx="288136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2189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000"/>
                                        <p:tgtEl>
                                          <p:spTgt spid="3">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anim calcmode="lin" valueType="num">
                                      <p:cBhvr>
                                        <p:cTn id="11" dur="1000" fill="hold"/>
                                        <p:tgtEl>
                                          <p:spTgt spid="2050"/>
                                        </p:tgtEl>
                                        <p:attrNameLst>
                                          <p:attrName>ppt_x</p:attrName>
                                        </p:attrNameLst>
                                      </p:cBhvr>
                                      <p:tavLst>
                                        <p:tav tm="0">
                                          <p:val>
                                            <p:strVal val="#ppt_x"/>
                                          </p:val>
                                        </p:tav>
                                        <p:tav tm="100000">
                                          <p:val>
                                            <p:strVal val="#ppt_x"/>
                                          </p:val>
                                        </p:tav>
                                      </p:tavLst>
                                    </p:anim>
                                    <p:anim calcmode="lin" valueType="num">
                                      <p:cBhvr>
                                        <p:cTn id="1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a:xfrm>
            <a:off x="417837" y="708901"/>
            <a:ext cx="8229600" cy="1143000"/>
          </a:xfrm>
        </p:spPr>
        <p:txBody>
          <a:bodyPr/>
          <a:lstStyle/>
          <a:p>
            <a:br>
              <a:rPr lang="en-US" altLang="en-US" b="1" dirty="0">
                <a:cs typeface="Arial" panose="020B0604020202020204" pitchFamily="34" charset="0"/>
              </a:rPr>
            </a:br>
            <a:br>
              <a:rPr lang="en-US" altLang="en-US" sz="4800" b="1" dirty="0">
                <a:cs typeface="Arial" panose="020B0604020202020204" pitchFamily="34" charset="0"/>
              </a:rPr>
            </a:br>
            <a:endParaRPr lang="en-US" altLang="en-US" sz="4800" b="1" dirty="0">
              <a:solidFill>
                <a:schemeClr val="accent6">
                  <a:lumMod val="50000"/>
                </a:schemeClr>
              </a:solidFill>
              <a:cs typeface="Arial" panose="020B0604020202020204" pitchFamily="34" charset="0"/>
            </a:endParaRPr>
          </a:p>
        </p:txBody>
      </p:sp>
      <p:sp>
        <p:nvSpPr>
          <p:cNvPr id="4" name="Title 1"/>
          <p:cNvSpPr txBox="1">
            <a:spLocks/>
          </p:cNvSpPr>
          <p:nvPr/>
        </p:nvSpPr>
        <p:spPr bwMode="auto">
          <a:xfrm>
            <a:off x="474562" y="864748"/>
            <a:ext cx="831641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endParaRPr lang="en-US" sz="8000" dirty="0">
              <a:latin typeface="+mn-lt"/>
              <a:cs typeface="Arial" pitchFamily="34" charset="0"/>
            </a:endParaRPr>
          </a:p>
        </p:txBody>
      </p:sp>
      <p:sp>
        <p:nvSpPr>
          <p:cNvPr id="2" name="TextBox 1">
            <a:extLst>
              <a:ext uri="{FF2B5EF4-FFF2-40B4-BE49-F238E27FC236}">
                <a16:creationId xmlns:a16="http://schemas.microsoft.com/office/drawing/2014/main" id="{577AE98A-538F-827B-A2DD-4F3D1B448EA7}"/>
              </a:ext>
            </a:extLst>
          </p:cNvPr>
          <p:cNvSpPr txBox="1"/>
          <p:nvPr/>
        </p:nvSpPr>
        <p:spPr>
          <a:xfrm>
            <a:off x="-39363" y="43559"/>
            <a:ext cx="9144000" cy="2554545"/>
          </a:xfrm>
          <a:prstGeom prst="rect">
            <a:avLst/>
          </a:prstGeom>
          <a:noFill/>
        </p:spPr>
        <p:txBody>
          <a:bodyPr wrap="square" rtlCol="0">
            <a:spAutoFit/>
          </a:bodyPr>
          <a:lstStyle/>
          <a:p>
            <a:pPr algn="ctr">
              <a:spcBef>
                <a:spcPts val="600"/>
              </a:spcBef>
            </a:pPr>
            <a:r>
              <a:rPr lang="en-US" sz="8000" dirty="0">
                <a:solidFill>
                  <a:schemeClr val="tx2">
                    <a:lumMod val="50000"/>
                  </a:schemeClr>
                </a:solidFill>
                <a:latin typeface="+mn-lt"/>
              </a:rPr>
              <a:t>JORAN VAN DER SLOOT</a:t>
            </a:r>
            <a:endParaRPr lang="en-US" sz="6000" dirty="0">
              <a:solidFill>
                <a:srgbClr val="C00000"/>
              </a:solidFill>
              <a:latin typeface="+mn-lt"/>
            </a:endParaRPr>
          </a:p>
        </p:txBody>
      </p:sp>
      <p:pic>
        <p:nvPicPr>
          <p:cNvPr id="4098" name="Picture 2" descr="Joran van der Sloot weds in Peruvian prison">
            <a:extLst>
              <a:ext uri="{FF2B5EF4-FFF2-40B4-BE49-F238E27FC236}">
                <a16:creationId xmlns:a16="http://schemas.microsoft.com/office/drawing/2014/main" id="{E24D6182-2AD5-F0C4-B5B4-143EB8DE957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214671" y="2673090"/>
            <a:ext cx="2714658" cy="402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977304"/>
      </p:ext>
    </p:extLst>
  </p:cSld>
  <p:clrMapOvr>
    <a:masterClrMapping/>
  </p:clrMapOvr>
  <p:transition spd="slow">
    <p:push dir="d"/>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a:xfrm>
            <a:off x="417837" y="708901"/>
            <a:ext cx="8229600" cy="1143000"/>
          </a:xfrm>
        </p:spPr>
        <p:txBody>
          <a:bodyPr/>
          <a:lstStyle/>
          <a:p>
            <a:br>
              <a:rPr lang="en-US" altLang="en-US" b="1" dirty="0">
                <a:cs typeface="Arial" panose="020B0604020202020204" pitchFamily="34" charset="0"/>
              </a:rPr>
            </a:br>
            <a:br>
              <a:rPr lang="en-US" altLang="en-US" sz="4800" b="1" dirty="0">
                <a:cs typeface="Arial" panose="020B0604020202020204" pitchFamily="34" charset="0"/>
              </a:rPr>
            </a:br>
            <a:endParaRPr lang="en-US" altLang="en-US" sz="4800" b="1" dirty="0">
              <a:solidFill>
                <a:schemeClr val="accent6">
                  <a:lumMod val="50000"/>
                </a:schemeClr>
              </a:solidFill>
              <a:cs typeface="Arial" panose="020B0604020202020204" pitchFamily="34" charset="0"/>
            </a:endParaRPr>
          </a:p>
        </p:txBody>
      </p:sp>
      <p:sp>
        <p:nvSpPr>
          <p:cNvPr id="4" name="Title 1"/>
          <p:cNvSpPr txBox="1">
            <a:spLocks/>
          </p:cNvSpPr>
          <p:nvPr/>
        </p:nvSpPr>
        <p:spPr bwMode="auto">
          <a:xfrm>
            <a:off x="458463" y="1066800"/>
            <a:ext cx="831641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endParaRPr lang="en-US" sz="8000" dirty="0">
              <a:latin typeface="+mn-lt"/>
              <a:cs typeface="Arial" pitchFamily="34" charset="0"/>
            </a:endParaRPr>
          </a:p>
        </p:txBody>
      </p:sp>
      <p:sp>
        <p:nvSpPr>
          <p:cNvPr id="3" name="TextBox 2">
            <a:extLst>
              <a:ext uri="{FF2B5EF4-FFF2-40B4-BE49-F238E27FC236}">
                <a16:creationId xmlns:a16="http://schemas.microsoft.com/office/drawing/2014/main" id="{701B68DF-1DD5-4A6E-4B87-E140D7CFB210}"/>
              </a:ext>
            </a:extLst>
          </p:cNvPr>
          <p:cNvSpPr txBox="1"/>
          <p:nvPr/>
        </p:nvSpPr>
        <p:spPr>
          <a:xfrm>
            <a:off x="-9525" y="61201"/>
            <a:ext cx="9144000" cy="1261884"/>
          </a:xfrm>
          <a:prstGeom prst="rect">
            <a:avLst/>
          </a:prstGeom>
          <a:noFill/>
        </p:spPr>
        <p:txBody>
          <a:bodyPr wrap="square" rtlCol="0">
            <a:spAutoFit/>
          </a:bodyPr>
          <a:lstStyle/>
          <a:p>
            <a:pPr algn="ctr">
              <a:spcBef>
                <a:spcPts val="600"/>
              </a:spcBef>
            </a:pPr>
            <a:r>
              <a:rPr lang="en-US" sz="7600" dirty="0">
                <a:solidFill>
                  <a:schemeClr val="tx2">
                    <a:lumMod val="50000"/>
                  </a:schemeClr>
                </a:solidFill>
                <a:latin typeface="+mn-lt"/>
              </a:rPr>
              <a:t>RONALD ACUÑA, JR.</a:t>
            </a:r>
            <a:endParaRPr lang="en-US" sz="7600" i="1" dirty="0">
              <a:solidFill>
                <a:srgbClr val="C00000"/>
              </a:solidFill>
              <a:latin typeface="+mn-lt"/>
            </a:endParaRPr>
          </a:p>
        </p:txBody>
      </p:sp>
      <p:pic>
        <p:nvPicPr>
          <p:cNvPr id="5122" name="Picture 2" descr="No one was more hyped about the Atlanta Braves clinching the NLDS than Ronald  Acuna Jr. | This is the Loop | GolfDigest.com">
            <a:extLst>
              <a:ext uri="{FF2B5EF4-FFF2-40B4-BE49-F238E27FC236}">
                <a16:creationId xmlns:a16="http://schemas.microsoft.com/office/drawing/2014/main" id="{4082B8D6-86F5-8075-7D0C-D8E73DCE1CCB}"/>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844127" y="1645176"/>
            <a:ext cx="5377019" cy="494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005756"/>
      </p:ext>
    </p:extLst>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a:xfrm>
            <a:off x="417837" y="708901"/>
            <a:ext cx="8229600" cy="1143000"/>
          </a:xfrm>
        </p:spPr>
        <p:txBody>
          <a:bodyPr/>
          <a:lstStyle/>
          <a:p>
            <a:br>
              <a:rPr lang="en-US" altLang="en-US" b="1" dirty="0">
                <a:cs typeface="Arial" panose="020B0604020202020204" pitchFamily="34" charset="0"/>
              </a:rPr>
            </a:br>
            <a:br>
              <a:rPr lang="en-US" altLang="en-US" sz="4800" b="1" dirty="0">
                <a:cs typeface="Arial" panose="020B0604020202020204" pitchFamily="34" charset="0"/>
              </a:rPr>
            </a:br>
            <a:endParaRPr lang="en-US" altLang="en-US" sz="4800" b="1" dirty="0">
              <a:solidFill>
                <a:schemeClr val="accent6">
                  <a:lumMod val="50000"/>
                </a:schemeClr>
              </a:solidFill>
              <a:cs typeface="Arial" panose="020B0604020202020204" pitchFamily="34" charset="0"/>
            </a:endParaRPr>
          </a:p>
        </p:txBody>
      </p:sp>
      <p:sp>
        <p:nvSpPr>
          <p:cNvPr id="4" name="Title 1"/>
          <p:cNvSpPr txBox="1">
            <a:spLocks/>
          </p:cNvSpPr>
          <p:nvPr/>
        </p:nvSpPr>
        <p:spPr bwMode="auto">
          <a:xfrm>
            <a:off x="474562" y="864748"/>
            <a:ext cx="831641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endParaRPr lang="en-US" sz="8000" dirty="0">
              <a:latin typeface="+mn-lt"/>
              <a:cs typeface="Arial" pitchFamily="34" charset="0"/>
            </a:endParaRPr>
          </a:p>
        </p:txBody>
      </p:sp>
      <p:sp>
        <p:nvSpPr>
          <p:cNvPr id="2" name="TextBox 1">
            <a:extLst>
              <a:ext uri="{FF2B5EF4-FFF2-40B4-BE49-F238E27FC236}">
                <a16:creationId xmlns:a16="http://schemas.microsoft.com/office/drawing/2014/main" id="{8614A5CC-FC90-E8D6-1243-466C5C609B45}"/>
              </a:ext>
            </a:extLst>
          </p:cNvPr>
          <p:cNvSpPr txBox="1"/>
          <p:nvPr/>
        </p:nvSpPr>
        <p:spPr>
          <a:xfrm>
            <a:off x="0" y="-144199"/>
            <a:ext cx="9144000" cy="1862048"/>
          </a:xfrm>
          <a:prstGeom prst="rect">
            <a:avLst/>
          </a:prstGeom>
          <a:noFill/>
        </p:spPr>
        <p:txBody>
          <a:bodyPr wrap="square" rtlCol="0">
            <a:spAutoFit/>
          </a:bodyPr>
          <a:lstStyle/>
          <a:p>
            <a:pPr algn="ctr">
              <a:spcBef>
                <a:spcPts val="600"/>
              </a:spcBef>
            </a:pPr>
            <a:r>
              <a:rPr lang="en-US" sz="11500" dirty="0">
                <a:solidFill>
                  <a:schemeClr val="tx2">
                    <a:lumMod val="50000"/>
                  </a:schemeClr>
                </a:solidFill>
                <a:latin typeface="+mn-lt"/>
              </a:rPr>
              <a:t>BRENDA LEE</a:t>
            </a:r>
            <a:endParaRPr lang="en-US" sz="11500" dirty="0">
              <a:solidFill>
                <a:srgbClr val="C00000"/>
              </a:solidFill>
              <a:latin typeface="+mn-lt"/>
            </a:endParaRPr>
          </a:p>
        </p:txBody>
      </p:sp>
      <p:pic>
        <p:nvPicPr>
          <p:cNvPr id="6146" name="Picture 2" descr="Brenda Lee's 'Rockin' Around the Christmas Tree' Hits No. 1 65 Years After  Release">
            <a:extLst>
              <a:ext uri="{FF2B5EF4-FFF2-40B4-BE49-F238E27FC236}">
                <a16:creationId xmlns:a16="http://schemas.microsoft.com/office/drawing/2014/main" id="{F6DBBF18-ACE6-11E2-D18E-EEF4AD709EC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507935" y="2007748"/>
            <a:ext cx="6249663" cy="462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30314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a:xfrm>
            <a:off x="417837" y="708901"/>
            <a:ext cx="8229600" cy="1143000"/>
          </a:xfrm>
        </p:spPr>
        <p:txBody>
          <a:bodyPr/>
          <a:lstStyle/>
          <a:p>
            <a:br>
              <a:rPr lang="en-US" altLang="en-US" b="1" dirty="0">
                <a:cs typeface="Arial" panose="020B0604020202020204" pitchFamily="34" charset="0"/>
              </a:rPr>
            </a:br>
            <a:br>
              <a:rPr lang="en-US" altLang="en-US" sz="4800" b="1" dirty="0">
                <a:cs typeface="Arial" panose="020B0604020202020204" pitchFamily="34" charset="0"/>
              </a:rPr>
            </a:br>
            <a:endParaRPr lang="en-US" altLang="en-US" sz="4800" b="1" dirty="0">
              <a:solidFill>
                <a:schemeClr val="accent6">
                  <a:lumMod val="50000"/>
                </a:schemeClr>
              </a:solidFill>
              <a:cs typeface="Arial" panose="020B0604020202020204" pitchFamily="34" charset="0"/>
            </a:endParaRPr>
          </a:p>
        </p:txBody>
      </p:sp>
      <p:sp>
        <p:nvSpPr>
          <p:cNvPr id="2" name="TextBox 1">
            <a:extLst>
              <a:ext uri="{FF2B5EF4-FFF2-40B4-BE49-F238E27FC236}">
                <a16:creationId xmlns:a16="http://schemas.microsoft.com/office/drawing/2014/main" id="{AE7B7E21-8D36-0868-15F7-8A7CFD8D87E7}"/>
              </a:ext>
            </a:extLst>
          </p:cNvPr>
          <p:cNvSpPr txBox="1"/>
          <p:nvPr/>
        </p:nvSpPr>
        <p:spPr>
          <a:xfrm>
            <a:off x="1" y="-76200"/>
            <a:ext cx="9143999" cy="1862048"/>
          </a:xfrm>
          <a:prstGeom prst="rect">
            <a:avLst/>
          </a:prstGeom>
          <a:noFill/>
        </p:spPr>
        <p:txBody>
          <a:bodyPr wrap="square" rtlCol="0">
            <a:spAutoFit/>
          </a:bodyPr>
          <a:lstStyle/>
          <a:p>
            <a:pPr algn="ctr">
              <a:spcBef>
                <a:spcPts val="600"/>
              </a:spcBef>
            </a:pPr>
            <a:r>
              <a:rPr lang="en-US" sz="11500" dirty="0">
                <a:solidFill>
                  <a:schemeClr val="tx2">
                    <a:lumMod val="50000"/>
                  </a:schemeClr>
                </a:solidFill>
                <a:latin typeface="+mn-lt"/>
              </a:rPr>
              <a:t>MR BEAST</a:t>
            </a:r>
            <a:endParaRPr lang="en-US" sz="11500" i="1" dirty="0">
              <a:solidFill>
                <a:srgbClr val="C00000"/>
              </a:solidFill>
              <a:latin typeface="+mn-lt"/>
            </a:endParaRPr>
          </a:p>
        </p:txBody>
      </p:sp>
      <p:pic>
        <p:nvPicPr>
          <p:cNvPr id="7170" name="Picture 2" descr="MrBeast reveals “giga brain” reason why he hasn't been posting YouTube  videos - Dexerto">
            <a:extLst>
              <a:ext uri="{FF2B5EF4-FFF2-40B4-BE49-F238E27FC236}">
                <a16:creationId xmlns:a16="http://schemas.microsoft.com/office/drawing/2014/main" id="{488FD73E-6BCC-9A79-8B2A-692C7163FCBE}"/>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608377" y="1981200"/>
            <a:ext cx="5927246" cy="465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594636"/>
      </p:ext>
    </p:extLst>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494414" y="304800"/>
            <a:ext cx="8155172" cy="685800"/>
          </a:xfrm>
        </p:spPr>
        <p:txBody>
          <a:bodyPr/>
          <a:lstStyle/>
          <a:p>
            <a:br>
              <a:rPr lang="en-US" b="1" dirty="0">
                <a:latin typeface="Arial" charset="0"/>
                <a:cs typeface="Arial" charset="0"/>
              </a:rPr>
            </a:br>
            <a:r>
              <a:rPr lang="en-US" sz="4000" b="1" dirty="0">
                <a:solidFill>
                  <a:schemeClr val="accent6">
                    <a:lumMod val="50000"/>
                  </a:schemeClr>
                </a:solidFill>
                <a:cs typeface="Arial" charset="0"/>
              </a:rPr>
              <a:t>QUESTION # 17</a:t>
            </a:r>
            <a:br>
              <a:rPr lang="en-US" sz="4000" b="1" dirty="0">
                <a:solidFill>
                  <a:schemeClr val="accent6">
                    <a:lumMod val="50000"/>
                  </a:schemeClr>
                </a:solidFill>
                <a:cs typeface="Arial" charset="0"/>
              </a:rPr>
            </a:br>
            <a:r>
              <a:rPr lang="en-US" sz="4000" b="1" dirty="0">
                <a:solidFill>
                  <a:schemeClr val="accent6">
                    <a:lumMod val="50000"/>
                  </a:schemeClr>
                </a:solidFill>
                <a:cs typeface="Arial" charset="0"/>
              </a:rPr>
              <a:t>BOOKS &amp; AUTHORS</a:t>
            </a:r>
            <a:br>
              <a:rPr lang="en-US" sz="4200" b="1" dirty="0">
                <a:cs typeface="Arial" charset="0"/>
              </a:rPr>
            </a:br>
            <a:endParaRPr lang="en-US" sz="4200" b="1" dirty="0">
              <a:cs typeface="Arial" charset="0"/>
            </a:endParaRPr>
          </a:p>
        </p:txBody>
      </p:sp>
      <p:sp>
        <p:nvSpPr>
          <p:cNvPr id="3" name="Content Placeholder 2"/>
          <p:cNvSpPr>
            <a:spLocks noGrp="1"/>
          </p:cNvSpPr>
          <p:nvPr>
            <p:ph idx="1"/>
          </p:nvPr>
        </p:nvSpPr>
        <p:spPr>
          <a:xfrm>
            <a:off x="228600" y="1371600"/>
            <a:ext cx="8686800" cy="3992563"/>
          </a:xfrm>
        </p:spPr>
        <p:txBody>
          <a:bodyPr/>
          <a:lstStyle/>
          <a:p>
            <a:pPr marL="0" indent="0" algn="ctr">
              <a:buNone/>
            </a:pPr>
            <a:r>
              <a:rPr lang="en-US" sz="7000" b="1" dirty="0">
                <a:solidFill>
                  <a:schemeClr val="accent1">
                    <a:lumMod val="50000"/>
                  </a:schemeClr>
                </a:solidFill>
              </a:rPr>
              <a:t>PUBLISHED IN 1936, GAYLORD DUBOIS WROTE THE FIRST NOVEL ABOUT WHAT MASKED CHARACTER?</a:t>
            </a:r>
          </a:p>
        </p:txBody>
      </p:sp>
    </p:spTree>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0" y="-381000"/>
            <a:ext cx="9144000" cy="762000"/>
          </a:xfrm>
        </p:spPr>
        <p:txBody>
          <a:bodyPr/>
          <a:lstStyle/>
          <a:p>
            <a:br>
              <a:rPr lang="en-US" b="1" dirty="0">
                <a:solidFill>
                  <a:schemeClr val="bg1"/>
                </a:solidFill>
                <a:latin typeface="Arial" charset="0"/>
                <a:cs typeface="Arial" charset="0"/>
              </a:rPr>
            </a:br>
            <a:r>
              <a:rPr lang="en-US" sz="4200" b="1" dirty="0">
                <a:solidFill>
                  <a:schemeClr val="accent6">
                    <a:lumMod val="50000"/>
                  </a:schemeClr>
                </a:solidFill>
                <a:cs typeface="Arial" charset="0"/>
              </a:rPr>
              <a:t>ANSWER # 17</a:t>
            </a:r>
          </a:p>
        </p:txBody>
      </p:sp>
      <p:pic>
        <p:nvPicPr>
          <p:cNvPr id="8194" name="Picture 2" descr="Lone Ranger (1948-1962 Dell) comic books">
            <a:extLst>
              <a:ext uri="{FF2B5EF4-FFF2-40B4-BE49-F238E27FC236}">
                <a16:creationId xmlns:a16="http://schemas.microsoft.com/office/drawing/2014/main" id="{5D6F1E6C-114D-E0D9-FA89-A3D33979CAD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38400" y="838200"/>
            <a:ext cx="4126107" cy="5838448"/>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494414" y="838200"/>
            <a:ext cx="8155172" cy="685800"/>
          </a:xfrm>
        </p:spPr>
        <p:txBody>
          <a:bodyPr/>
          <a:lstStyle/>
          <a:p>
            <a:br>
              <a:rPr lang="en-US" b="1" dirty="0">
                <a:latin typeface="Arial" charset="0"/>
                <a:cs typeface="Arial" charset="0"/>
              </a:rPr>
            </a:br>
            <a:r>
              <a:rPr lang="en-US" sz="3600" b="1" dirty="0">
                <a:solidFill>
                  <a:srgbClr val="C00000"/>
                </a:solidFill>
                <a:cs typeface="Arial" charset="0"/>
              </a:rPr>
              <a:t>QUESTION # 18</a:t>
            </a:r>
            <a:br>
              <a:rPr lang="en-US" sz="3600" b="1" dirty="0">
                <a:solidFill>
                  <a:srgbClr val="C00000"/>
                </a:solidFill>
                <a:cs typeface="Arial" charset="0"/>
              </a:rPr>
            </a:br>
            <a:r>
              <a:rPr lang="en-US" sz="3600" b="1" dirty="0">
                <a:solidFill>
                  <a:srgbClr val="C00000"/>
                </a:solidFill>
                <a:cs typeface="Arial" charset="0"/>
              </a:rPr>
              <a:t>OCCUPATIONS</a:t>
            </a:r>
            <a:br>
              <a:rPr lang="en-US" sz="3600" b="1" dirty="0">
                <a:solidFill>
                  <a:srgbClr val="C00000"/>
                </a:solidFill>
                <a:cs typeface="Arial" charset="0"/>
              </a:rPr>
            </a:br>
            <a:r>
              <a:rPr lang="en-US" sz="3600" b="1" dirty="0">
                <a:solidFill>
                  <a:srgbClr val="C00000"/>
                </a:solidFill>
                <a:cs typeface="Arial" charset="0"/>
              </a:rPr>
              <a:t>2</a:t>
            </a:r>
            <a:r>
              <a:rPr lang="en-US" sz="3600" b="1" i="1" dirty="0">
                <a:solidFill>
                  <a:srgbClr val="C00000"/>
                </a:solidFill>
                <a:cs typeface="Arial" charset="0"/>
              </a:rPr>
              <a:t>-</a:t>
            </a:r>
            <a:r>
              <a:rPr lang="en-US" sz="3600" b="1" dirty="0">
                <a:solidFill>
                  <a:srgbClr val="C00000"/>
                </a:solidFill>
                <a:cs typeface="Arial" charset="0"/>
              </a:rPr>
              <a:t>PARTER</a:t>
            </a:r>
            <a:br>
              <a:rPr lang="en-US" sz="3600" b="1" dirty="0">
                <a:solidFill>
                  <a:schemeClr val="accent4">
                    <a:lumMod val="50000"/>
                  </a:schemeClr>
                </a:solidFill>
                <a:cs typeface="Arial" charset="0"/>
              </a:rPr>
            </a:br>
            <a:br>
              <a:rPr lang="en-US" sz="4200" b="1" dirty="0">
                <a:cs typeface="Arial" charset="0"/>
              </a:rPr>
            </a:br>
            <a:endParaRPr lang="en-US" sz="4200" b="1" dirty="0">
              <a:cs typeface="Arial" charset="0"/>
            </a:endParaRPr>
          </a:p>
        </p:txBody>
      </p:sp>
      <p:sp>
        <p:nvSpPr>
          <p:cNvPr id="3" name="TextBox 2">
            <a:extLst>
              <a:ext uri="{FF2B5EF4-FFF2-40B4-BE49-F238E27FC236}">
                <a16:creationId xmlns:a16="http://schemas.microsoft.com/office/drawing/2014/main" id="{8F0B9E62-29FB-E56F-B32F-5D6F99762109}"/>
              </a:ext>
            </a:extLst>
          </p:cNvPr>
          <p:cNvSpPr txBox="1"/>
          <p:nvPr/>
        </p:nvSpPr>
        <p:spPr>
          <a:xfrm>
            <a:off x="608714" y="1752600"/>
            <a:ext cx="7926572" cy="5016758"/>
          </a:xfrm>
          <a:prstGeom prst="rect">
            <a:avLst/>
          </a:prstGeom>
          <a:noFill/>
        </p:spPr>
        <p:txBody>
          <a:bodyPr wrap="square" rtlCol="0">
            <a:spAutoFit/>
          </a:bodyPr>
          <a:lstStyle/>
          <a:p>
            <a:pPr algn="ctr">
              <a:spcBef>
                <a:spcPts val="1200"/>
              </a:spcBef>
            </a:pPr>
            <a:r>
              <a:rPr lang="en-US" sz="6400" dirty="0">
                <a:solidFill>
                  <a:schemeClr val="tx2">
                    <a:lumMod val="50000"/>
                  </a:schemeClr>
                </a:solidFill>
                <a:latin typeface="+mn-lt"/>
              </a:rPr>
              <a:t>WHAT TWO PRODUCTS WERE SOLD BY TALLOW MAKERS IN THE </a:t>
            </a:r>
            <a:br>
              <a:rPr lang="en-US" sz="6400" dirty="0">
                <a:solidFill>
                  <a:schemeClr val="tx2">
                    <a:lumMod val="50000"/>
                  </a:schemeClr>
                </a:solidFill>
                <a:latin typeface="+mn-lt"/>
              </a:rPr>
            </a:br>
            <a:r>
              <a:rPr lang="en-US" sz="6400" dirty="0">
                <a:solidFill>
                  <a:schemeClr val="tx2">
                    <a:lumMod val="50000"/>
                  </a:schemeClr>
                </a:solidFill>
                <a:latin typeface="+mn-lt"/>
              </a:rPr>
              <a:t>19</a:t>
            </a:r>
            <a:r>
              <a:rPr lang="en-US" sz="6400" baseline="30000" dirty="0">
                <a:solidFill>
                  <a:schemeClr val="tx2">
                    <a:lumMod val="50000"/>
                  </a:schemeClr>
                </a:solidFill>
                <a:latin typeface="+mn-lt"/>
              </a:rPr>
              <a:t>TH</a:t>
            </a:r>
            <a:r>
              <a:rPr lang="en-US" sz="6400" dirty="0">
                <a:solidFill>
                  <a:schemeClr val="tx2">
                    <a:lumMod val="50000"/>
                  </a:schemeClr>
                </a:solidFill>
                <a:latin typeface="+mn-lt"/>
              </a:rPr>
              <a:t> CENTURY?</a:t>
            </a:r>
          </a:p>
        </p:txBody>
      </p:sp>
    </p:spTree>
    <p:extLst>
      <p:ext uri="{BB962C8B-B14F-4D97-AF65-F5344CB8AC3E}">
        <p14:creationId xmlns:p14="http://schemas.microsoft.com/office/powerpoint/2010/main" val="2630339764"/>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3)">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0" y="304800"/>
            <a:ext cx="9144000" cy="685800"/>
          </a:xfrm>
        </p:spPr>
        <p:txBody>
          <a:bodyPr/>
          <a:lstStyle/>
          <a:p>
            <a:br>
              <a:rPr lang="en-US" b="1" dirty="0">
                <a:latin typeface="Arial" charset="0"/>
                <a:cs typeface="Arial" charset="0"/>
              </a:rPr>
            </a:br>
            <a:r>
              <a:rPr lang="en-US" sz="3600" b="1" dirty="0">
                <a:solidFill>
                  <a:srgbClr val="C00000"/>
                </a:solidFill>
                <a:cs typeface="Arial" charset="0"/>
              </a:rPr>
              <a:t>ANSWER # 18</a:t>
            </a:r>
            <a:br>
              <a:rPr lang="en-US" sz="4000" b="1" dirty="0">
                <a:solidFill>
                  <a:schemeClr val="accent6">
                    <a:lumMod val="50000"/>
                  </a:schemeClr>
                </a:solidFill>
                <a:cs typeface="Arial" charset="0"/>
              </a:rPr>
            </a:br>
            <a:br>
              <a:rPr lang="en-US" sz="4200" b="1" dirty="0">
                <a:cs typeface="Arial" charset="0"/>
              </a:rPr>
            </a:br>
            <a:endParaRPr lang="en-US" sz="4200" b="1" dirty="0">
              <a:cs typeface="Arial" charset="0"/>
            </a:endParaRPr>
          </a:p>
        </p:txBody>
      </p:sp>
      <p:sp>
        <p:nvSpPr>
          <p:cNvPr id="2" name="TextBox 1">
            <a:extLst>
              <a:ext uri="{FF2B5EF4-FFF2-40B4-BE49-F238E27FC236}">
                <a16:creationId xmlns:a16="http://schemas.microsoft.com/office/drawing/2014/main" id="{B2EBE448-2E67-401E-74D1-B6FDC7A9A426}"/>
              </a:ext>
            </a:extLst>
          </p:cNvPr>
          <p:cNvSpPr txBox="1"/>
          <p:nvPr/>
        </p:nvSpPr>
        <p:spPr>
          <a:xfrm>
            <a:off x="228600" y="457200"/>
            <a:ext cx="8534400" cy="5262979"/>
          </a:xfrm>
          <a:prstGeom prst="rect">
            <a:avLst/>
          </a:prstGeom>
          <a:noFill/>
        </p:spPr>
        <p:txBody>
          <a:bodyPr wrap="square" rtlCol="0">
            <a:spAutoFit/>
          </a:bodyPr>
          <a:lstStyle/>
          <a:p>
            <a:pPr marL="285750" indent="-285750">
              <a:buFont typeface="Arial" panose="020B0604020202020204" pitchFamily="34" charset="0"/>
              <a:buChar char="•"/>
            </a:pPr>
            <a:r>
              <a:rPr lang="en-US" sz="15000" dirty="0">
                <a:solidFill>
                  <a:schemeClr val="tx2">
                    <a:lumMod val="50000"/>
                  </a:schemeClr>
                </a:solidFill>
                <a:latin typeface="+mn-lt"/>
              </a:rPr>
              <a:t>CANDLES </a:t>
            </a:r>
          </a:p>
          <a:p>
            <a:pPr marL="285750" indent="-285750">
              <a:buFont typeface="Arial" panose="020B0604020202020204" pitchFamily="34" charset="0"/>
              <a:buChar char="•"/>
            </a:pPr>
            <a:r>
              <a:rPr lang="en-US" sz="15000" dirty="0">
                <a:solidFill>
                  <a:schemeClr val="tx2">
                    <a:lumMod val="50000"/>
                  </a:schemeClr>
                </a:solidFill>
                <a:latin typeface="+mn-lt"/>
              </a:rPr>
              <a:t>SOAP</a:t>
            </a:r>
            <a:br>
              <a:rPr lang="en-US" sz="4400" dirty="0">
                <a:solidFill>
                  <a:schemeClr val="tx2">
                    <a:lumMod val="50000"/>
                  </a:schemeClr>
                </a:solidFill>
                <a:latin typeface="+mn-lt"/>
              </a:rPr>
            </a:br>
            <a:endParaRPr lang="en-US" sz="3600" dirty="0">
              <a:solidFill>
                <a:schemeClr val="accent5">
                  <a:lumMod val="75000"/>
                </a:schemeClr>
              </a:solidFill>
              <a:latin typeface="+mn-lt"/>
            </a:endParaRPr>
          </a:p>
        </p:txBody>
      </p:sp>
      <p:pic>
        <p:nvPicPr>
          <p:cNvPr id="10242" name="Picture 2" descr="The old occupation of candlemaker — The French-Canadian Genealogist">
            <a:extLst>
              <a:ext uri="{FF2B5EF4-FFF2-40B4-BE49-F238E27FC236}">
                <a16:creationId xmlns:a16="http://schemas.microsoft.com/office/drawing/2014/main" id="{889C745A-5729-B138-DB23-E8BFB3AC6B0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1200" y="4556086"/>
            <a:ext cx="3217485" cy="2173743"/>
          </a:xfrm>
          <a:prstGeom prst="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284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1000"/>
                                        <p:tgtEl>
                                          <p:spTgt spid="2">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 calcmode="lin" valueType="num">
                                      <p:cBhvr additive="base">
                                        <p:cTn id="10" dur="1000" fill="hold"/>
                                        <p:tgtEl>
                                          <p:spTgt spid="10242"/>
                                        </p:tgtEl>
                                        <p:attrNameLst>
                                          <p:attrName>ppt_x</p:attrName>
                                        </p:attrNameLst>
                                      </p:cBhvr>
                                      <p:tavLst>
                                        <p:tav tm="0">
                                          <p:val>
                                            <p:strVal val="1+#ppt_w/2"/>
                                          </p:val>
                                        </p:tav>
                                        <p:tav tm="100000">
                                          <p:val>
                                            <p:strVal val="#ppt_x"/>
                                          </p:val>
                                        </p:tav>
                                      </p:tavLst>
                                    </p:anim>
                                    <p:anim calcmode="lin" valueType="num">
                                      <p:cBhvr additive="base">
                                        <p:cTn id="11" dur="1000" fill="hold"/>
                                        <p:tgtEl>
                                          <p:spTgt spid="1024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1972"/>
            <a:ext cx="9144000" cy="1384995"/>
          </a:xfrm>
          <a:prstGeom prst="rect">
            <a:avLst/>
          </a:prstGeom>
        </p:spPr>
        <p:txBody>
          <a:bodyPr wrap="square">
            <a:spAutoFit/>
          </a:bodyPr>
          <a:lstStyle/>
          <a:p>
            <a:pPr algn="ctr"/>
            <a:r>
              <a:rPr lang="en-US" sz="4200" dirty="0">
                <a:solidFill>
                  <a:schemeClr val="accent2">
                    <a:lumMod val="75000"/>
                  </a:schemeClr>
                </a:solidFill>
                <a:latin typeface="+mj-lt"/>
              </a:rPr>
              <a:t>QUESTION # 19</a:t>
            </a:r>
          </a:p>
          <a:p>
            <a:pPr algn="ctr"/>
            <a:r>
              <a:rPr lang="en-US" sz="4200" dirty="0">
                <a:solidFill>
                  <a:schemeClr val="accent2">
                    <a:lumMod val="75000"/>
                  </a:schemeClr>
                </a:solidFill>
                <a:latin typeface="+mj-lt"/>
              </a:rPr>
              <a:t>THE HUMAN BODY</a:t>
            </a:r>
          </a:p>
        </p:txBody>
      </p:sp>
      <p:sp>
        <p:nvSpPr>
          <p:cNvPr id="5" name="Content Placeholder 4">
            <a:extLst>
              <a:ext uri="{FF2B5EF4-FFF2-40B4-BE49-F238E27FC236}">
                <a16:creationId xmlns:a16="http://schemas.microsoft.com/office/drawing/2014/main" id="{26C26EAC-FAD1-4216-8708-5EF385844CE8}"/>
              </a:ext>
            </a:extLst>
          </p:cNvPr>
          <p:cNvSpPr>
            <a:spLocks noGrp="1"/>
          </p:cNvSpPr>
          <p:nvPr>
            <p:ph idx="1"/>
          </p:nvPr>
        </p:nvSpPr>
        <p:spPr>
          <a:xfrm>
            <a:off x="304800" y="1411665"/>
            <a:ext cx="8534400" cy="4617531"/>
          </a:xfrm>
        </p:spPr>
        <p:txBody>
          <a:bodyPr/>
          <a:lstStyle/>
          <a:p>
            <a:pPr marL="0" indent="0" algn="ctr">
              <a:buNone/>
            </a:pPr>
            <a:r>
              <a:rPr lang="en-US" sz="5800" b="1" dirty="0">
                <a:solidFill>
                  <a:schemeClr val="accent1">
                    <a:lumMod val="50000"/>
                  </a:schemeClr>
                </a:solidFill>
              </a:rPr>
              <a:t>IN THE ARM, THE NAME OF WHAT MUSCLE PRECEDES THE WORD </a:t>
            </a:r>
            <a:r>
              <a:rPr lang="en-US" sz="5800" b="1" dirty="0">
                <a:solidFill>
                  <a:schemeClr val="accent5">
                    <a:lumMod val="50000"/>
                  </a:schemeClr>
                </a:solidFill>
              </a:rPr>
              <a:t>BRACHII</a:t>
            </a:r>
            <a:r>
              <a:rPr lang="en-US" sz="5800" b="1" dirty="0">
                <a:solidFill>
                  <a:schemeClr val="accent1">
                    <a:lumMod val="50000"/>
                  </a:schemeClr>
                </a:solidFill>
              </a:rPr>
              <a:t>, WHILE IN THE LEG IT PRECEDES </a:t>
            </a:r>
            <a:r>
              <a:rPr lang="en-US" sz="5800" b="1">
                <a:solidFill>
                  <a:schemeClr val="accent1">
                    <a:lumMod val="50000"/>
                  </a:schemeClr>
                </a:solidFill>
              </a:rPr>
              <a:t>THE WORD </a:t>
            </a:r>
            <a:r>
              <a:rPr lang="en-US" sz="5800" b="1" dirty="0">
                <a:solidFill>
                  <a:schemeClr val="accent5">
                    <a:lumMod val="50000"/>
                  </a:schemeClr>
                </a:solidFill>
              </a:rPr>
              <a:t>FEMORIS</a:t>
            </a:r>
            <a:r>
              <a:rPr lang="en-US" sz="5800" b="1" dirty="0">
                <a:solidFill>
                  <a:schemeClr val="accent1">
                    <a:lumMod val="50000"/>
                  </a:schemeClr>
                </a:solidFill>
              </a:rPr>
              <a:t>?</a:t>
            </a:r>
          </a:p>
          <a:p>
            <a:pPr marL="0" indent="0" algn="ctr">
              <a:buNone/>
            </a:pPr>
            <a:endParaRPr lang="en-US" sz="5500" b="1" dirty="0">
              <a:solidFill>
                <a:schemeClr val="bg1"/>
              </a:solidFill>
            </a:endParaRPr>
          </a:p>
          <a:p>
            <a:pPr marL="0" indent="0">
              <a:buNone/>
            </a:pPr>
            <a:endParaRPr lang="en-US" dirty="0"/>
          </a:p>
        </p:txBody>
      </p:sp>
    </p:spTree>
    <p:extLst>
      <p:ext uri="{BB962C8B-B14F-4D97-AF65-F5344CB8AC3E}">
        <p14:creationId xmlns:p14="http://schemas.microsoft.com/office/powerpoint/2010/main" val="4084265783"/>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1972"/>
            <a:ext cx="9144000" cy="738664"/>
          </a:xfrm>
          <a:prstGeom prst="rect">
            <a:avLst/>
          </a:prstGeom>
        </p:spPr>
        <p:txBody>
          <a:bodyPr wrap="square">
            <a:spAutoFit/>
          </a:bodyPr>
          <a:lstStyle/>
          <a:p>
            <a:pPr algn="ctr"/>
            <a:r>
              <a:rPr lang="en-US" sz="4200" dirty="0">
                <a:solidFill>
                  <a:schemeClr val="accent2">
                    <a:lumMod val="75000"/>
                  </a:schemeClr>
                </a:solidFill>
                <a:latin typeface="+mj-lt"/>
              </a:rPr>
              <a:t>ANSWER # 19</a:t>
            </a:r>
          </a:p>
        </p:txBody>
      </p:sp>
      <p:sp>
        <p:nvSpPr>
          <p:cNvPr id="3" name="AutoShape 2" descr="Legend of the Pillars of Hercules on Gibraltar">
            <a:extLst>
              <a:ext uri="{FF2B5EF4-FFF2-40B4-BE49-F238E27FC236}">
                <a16:creationId xmlns:a16="http://schemas.microsoft.com/office/drawing/2014/main" id="{99ABE60B-8D9D-A160-7CCE-B753E958D05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AA5E5802-9147-0676-7AAA-D5388E9B1B0A}"/>
              </a:ext>
            </a:extLst>
          </p:cNvPr>
          <p:cNvSpPr txBox="1"/>
          <p:nvPr/>
        </p:nvSpPr>
        <p:spPr>
          <a:xfrm>
            <a:off x="-76200" y="685179"/>
            <a:ext cx="6705600" cy="2646878"/>
          </a:xfrm>
          <a:prstGeom prst="rect">
            <a:avLst/>
          </a:prstGeom>
          <a:noFill/>
        </p:spPr>
        <p:txBody>
          <a:bodyPr wrap="square" rtlCol="0">
            <a:spAutoFit/>
          </a:bodyPr>
          <a:lstStyle/>
          <a:p>
            <a:pPr algn="ctr"/>
            <a:r>
              <a:rPr lang="en-US" sz="16600" dirty="0">
                <a:solidFill>
                  <a:schemeClr val="accent1">
                    <a:lumMod val="50000"/>
                  </a:schemeClr>
                </a:solidFill>
                <a:latin typeface="+mn-lt"/>
              </a:rPr>
              <a:t>BICEPS</a:t>
            </a:r>
            <a:endParaRPr lang="en-US" sz="4400" dirty="0">
              <a:solidFill>
                <a:schemeClr val="accent1">
                  <a:lumMod val="50000"/>
                </a:schemeClr>
              </a:solidFill>
              <a:latin typeface="+mn-lt"/>
            </a:endParaRPr>
          </a:p>
        </p:txBody>
      </p:sp>
      <p:pic>
        <p:nvPicPr>
          <p:cNvPr id="11266" name="Picture 2" descr="Human body skeleton 19617741 PNG">
            <a:extLst>
              <a:ext uri="{FF2B5EF4-FFF2-40B4-BE49-F238E27FC236}">
                <a16:creationId xmlns:a16="http://schemas.microsoft.com/office/drawing/2014/main" id="{C3DDDCDF-1B36-453A-5D66-1C904A5D386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04806" y="1143000"/>
            <a:ext cx="2211387" cy="5522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7618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8)">
                                      <p:cBhvr>
                                        <p:cTn id="7" dur="1000"/>
                                        <p:tgtEl>
                                          <p:spTgt spid="2">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 calcmode="lin" valueType="num">
                                      <p:cBhvr additive="base">
                                        <p:cTn id="10" dur="1000" fill="hold"/>
                                        <p:tgtEl>
                                          <p:spTgt spid="11266"/>
                                        </p:tgtEl>
                                        <p:attrNameLst>
                                          <p:attrName>ppt_x</p:attrName>
                                        </p:attrNameLst>
                                      </p:cBhvr>
                                      <p:tavLst>
                                        <p:tav tm="0">
                                          <p:val>
                                            <p:strVal val="1+#ppt_w/2"/>
                                          </p:val>
                                        </p:tav>
                                        <p:tav tm="100000">
                                          <p:val>
                                            <p:strVal val="#ppt_x"/>
                                          </p:val>
                                        </p:tav>
                                      </p:tavLst>
                                    </p:anim>
                                    <p:anim calcmode="lin" valueType="num">
                                      <p:cBhvr additive="base">
                                        <p:cTn id="11" dur="1000" fill="hold"/>
                                        <p:tgtEl>
                                          <p:spTgt spid="112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243365" y="0"/>
            <a:ext cx="8657264" cy="1143000"/>
          </a:xfrm>
        </p:spPr>
        <p:txBody>
          <a:bodyPr/>
          <a:lstStyle/>
          <a:p>
            <a:br>
              <a:rPr lang="en-US" sz="4200" b="1" dirty="0">
                <a:solidFill>
                  <a:srgbClr val="C00000"/>
                </a:solidFill>
                <a:cs typeface="Arial" charset="0"/>
              </a:rPr>
            </a:br>
            <a:r>
              <a:rPr lang="en-US" sz="3600" b="1" dirty="0">
                <a:solidFill>
                  <a:schemeClr val="tx1">
                    <a:lumMod val="75000"/>
                    <a:lumOff val="25000"/>
                  </a:schemeClr>
                </a:solidFill>
                <a:cs typeface="Arial" charset="0"/>
              </a:rPr>
              <a:t>QUESTION # 2</a:t>
            </a:r>
            <a:br>
              <a:rPr lang="en-US" sz="3600" b="1" dirty="0">
                <a:solidFill>
                  <a:schemeClr val="tx1">
                    <a:lumMod val="75000"/>
                    <a:lumOff val="25000"/>
                  </a:schemeClr>
                </a:solidFill>
                <a:cs typeface="Arial" charset="0"/>
              </a:rPr>
            </a:br>
            <a:r>
              <a:rPr lang="en-US" sz="3600" b="1" dirty="0">
                <a:solidFill>
                  <a:schemeClr val="tx1">
                    <a:lumMod val="75000"/>
                    <a:lumOff val="25000"/>
                  </a:schemeClr>
                </a:solidFill>
                <a:cs typeface="Arial" charset="0"/>
              </a:rPr>
              <a:t>BODIES OF WATER</a:t>
            </a:r>
            <a:br>
              <a:rPr lang="en-US" sz="3600" b="1" dirty="0">
                <a:solidFill>
                  <a:schemeClr val="tx1">
                    <a:lumMod val="75000"/>
                    <a:lumOff val="25000"/>
                  </a:schemeClr>
                </a:solidFill>
                <a:cs typeface="Arial" charset="0"/>
              </a:rPr>
            </a:br>
            <a:r>
              <a:rPr lang="en-US" sz="3600" b="1" dirty="0">
                <a:solidFill>
                  <a:schemeClr val="tx1">
                    <a:lumMod val="75000"/>
                    <a:lumOff val="25000"/>
                  </a:schemeClr>
                </a:solidFill>
                <a:cs typeface="Arial" charset="0"/>
              </a:rPr>
              <a:t>4</a:t>
            </a:r>
            <a:r>
              <a:rPr lang="en-US" sz="3600" b="1" i="1" dirty="0">
                <a:solidFill>
                  <a:schemeClr val="tx1">
                    <a:lumMod val="75000"/>
                    <a:lumOff val="25000"/>
                  </a:schemeClr>
                </a:solidFill>
                <a:cs typeface="Arial" charset="0"/>
              </a:rPr>
              <a:t>-</a:t>
            </a:r>
            <a:r>
              <a:rPr lang="en-US" sz="3600" b="1" dirty="0">
                <a:solidFill>
                  <a:schemeClr val="tx1">
                    <a:lumMod val="75000"/>
                    <a:lumOff val="25000"/>
                  </a:schemeClr>
                </a:solidFill>
                <a:cs typeface="Arial" charset="0"/>
              </a:rPr>
              <a:t>PARTER</a:t>
            </a:r>
            <a:endParaRPr lang="en-US" sz="3300" dirty="0">
              <a:solidFill>
                <a:schemeClr val="tx1">
                  <a:lumMod val="75000"/>
                  <a:lumOff val="25000"/>
                </a:schemeClr>
              </a:solidFill>
              <a:cs typeface="Arial" charset="0"/>
            </a:endParaRPr>
          </a:p>
        </p:txBody>
      </p:sp>
      <p:sp>
        <p:nvSpPr>
          <p:cNvPr id="2" name="TextBox 1">
            <a:extLst>
              <a:ext uri="{FF2B5EF4-FFF2-40B4-BE49-F238E27FC236}">
                <a16:creationId xmlns:a16="http://schemas.microsoft.com/office/drawing/2014/main" id="{11799A92-C0A5-F66B-8859-AD2C6DB7361D}"/>
              </a:ext>
            </a:extLst>
          </p:cNvPr>
          <p:cNvSpPr txBox="1"/>
          <p:nvPr/>
        </p:nvSpPr>
        <p:spPr>
          <a:xfrm>
            <a:off x="312179" y="1828800"/>
            <a:ext cx="8519635" cy="1846659"/>
          </a:xfrm>
          <a:prstGeom prst="rect">
            <a:avLst/>
          </a:prstGeom>
          <a:noFill/>
        </p:spPr>
        <p:txBody>
          <a:bodyPr wrap="square" rtlCol="0">
            <a:spAutoFit/>
          </a:bodyPr>
          <a:lstStyle/>
          <a:p>
            <a:pPr algn="ctr"/>
            <a:r>
              <a:rPr lang="en-US" sz="3800" dirty="0">
                <a:solidFill>
                  <a:schemeClr val="accent1">
                    <a:lumMod val="50000"/>
                  </a:schemeClr>
                </a:solidFill>
                <a:latin typeface="+mn-lt"/>
              </a:rPr>
              <a:t>NAME THE BODIES OF WATER THAT FLOW UNDERNEATH THE FOLLOWING BRIDGES:</a:t>
            </a:r>
          </a:p>
        </p:txBody>
      </p:sp>
      <p:sp>
        <p:nvSpPr>
          <p:cNvPr id="3" name="TextBox 2">
            <a:extLst>
              <a:ext uri="{FF2B5EF4-FFF2-40B4-BE49-F238E27FC236}">
                <a16:creationId xmlns:a16="http://schemas.microsoft.com/office/drawing/2014/main" id="{D406721D-8231-A5B9-C3A2-50E8320FB3C6}"/>
              </a:ext>
            </a:extLst>
          </p:cNvPr>
          <p:cNvSpPr txBox="1"/>
          <p:nvPr/>
        </p:nvSpPr>
        <p:spPr>
          <a:xfrm>
            <a:off x="0" y="3675459"/>
            <a:ext cx="9144000" cy="3093154"/>
          </a:xfrm>
          <a:prstGeom prst="rect">
            <a:avLst/>
          </a:prstGeom>
          <a:noFill/>
        </p:spPr>
        <p:txBody>
          <a:bodyPr wrap="square" rtlCol="0">
            <a:spAutoFit/>
          </a:bodyPr>
          <a:lstStyle/>
          <a:p>
            <a:pPr marL="285750" indent="-285750" algn="ctr">
              <a:spcBef>
                <a:spcPts val="600"/>
              </a:spcBef>
              <a:buFont typeface="Arial" panose="020B0604020202020204" pitchFamily="34" charset="0"/>
              <a:buChar char="•"/>
            </a:pPr>
            <a:r>
              <a:rPr lang="en-US" sz="4500" dirty="0">
                <a:solidFill>
                  <a:schemeClr val="accent2">
                    <a:lumMod val="50000"/>
                  </a:schemeClr>
                </a:solidFill>
                <a:latin typeface="+mn-lt"/>
              </a:rPr>
              <a:t>TOWER BRIDGE</a:t>
            </a:r>
          </a:p>
          <a:p>
            <a:pPr marL="285750" indent="-285750" algn="ctr">
              <a:spcBef>
                <a:spcPts val="600"/>
              </a:spcBef>
              <a:buFont typeface="Arial" panose="020B0604020202020204" pitchFamily="34" charset="0"/>
              <a:buChar char="•"/>
            </a:pPr>
            <a:r>
              <a:rPr lang="en-US" sz="4500" dirty="0">
                <a:solidFill>
                  <a:schemeClr val="accent2">
                    <a:lumMod val="50000"/>
                  </a:schemeClr>
                </a:solidFill>
                <a:latin typeface="+mn-lt"/>
              </a:rPr>
              <a:t>BROOKLYN BRIDGE</a:t>
            </a:r>
          </a:p>
          <a:p>
            <a:pPr marL="285750" indent="-285750" algn="ctr">
              <a:spcBef>
                <a:spcPts val="600"/>
              </a:spcBef>
              <a:buFont typeface="Arial" panose="020B0604020202020204" pitchFamily="34" charset="0"/>
              <a:buChar char="•"/>
            </a:pPr>
            <a:r>
              <a:rPr lang="en-US" sz="4500" dirty="0">
                <a:solidFill>
                  <a:schemeClr val="accent2">
                    <a:lumMod val="50000"/>
                  </a:schemeClr>
                </a:solidFill>
                <a:latin typeface="+mn-lt"/>
              </a:rPr>
              <a:t>PONTE VECCHIO</a:t>
            </a:r>
          </a:p>
          <a:p>
            <a:pPr marL="285750" indent="-285750" algn="ctr">
              <a:spcBef>
                <a:spcPts val="600"/>
              </a:spcBef>
              <a:buFont typeface="Arial" panose="020B0604020202020204" pitchFamily="34" charset="0"/>
              <a:buChar char="•"/>
            </a:pPr>
            <a:r>
              <a:rPr lang="en-US" sz="4500" dirty="0">
                <a:solidFill>
                  <a:schemeClr val="accent2">
                    <a:lumMod val="50000"/>
                  </a:schemeClr>
                </a:solidFill>
                <a:latin typeface="+mn-lt"/>
              </a:rPr>
              <a:t>FRANCIS SCOTT KEY BRIDGE</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3)">
                                      <p:cBhvr>
                                        <p:cTn id="7" dur="1000"/>
                                        <p:tgtEl>
                                          <p:spTgt spid="2">
                                            <p:txEl>
                                              <p:pRg st="0" end="0"/>
                                            </p:txEl>
                                          </p:spTgt>
                                        </p:tgtEl>
                                      </p:cBhvr>
                                    </p:animEffect>
                                  </p:childTnLst>
                                </p:cTn>
                              </p:par>
                              <p:par>
                                <p:cTn id="8" presetID="21" presetClass="entr" presetSubtype="3"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3)">
                                      <p:cBhvr>
                                        <p:cTn id="10" dur="1000"/>
                                        <p:tgtEl>
                                          <p:spTgt spid="3">
                                            <p:txEl>
                                              <p:pRg st="0" end="0"/>
                                            </p:txEl>
                                          </p:spTgt>
                                        </p:tgtEl>
                                      </p:cBhvr>
                                    </p:animEffect>
                                  </p:childTnLst>
                                </p:cTn>
                              </p:par>
                              <p:par>
                                <p:cTn id="11" presetID="21" presetClass="entr" presetSubtype="3"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heel(3)">
                                      <p:cBhvr>
                                        <p:cTn id="13" dur="1000"/>
                                        <p:tgtEl>
                                          <p:spTgt spid="3">
                                            <p:txEl>
                                              <p:pRg st="1" end="1"/>
                                            </p:txEl>
                                          </p:spTgt>
                                        </p:tgtEl>
                                      </p:cBhvr>
                                    </p:animEffect>
                                  </p:childTnLst>
                                </p:cTn>
                              </p:par>
                              <p:par>
                                <p:cTn id="14" presetID="21" presetClass="entr" presetSubtype="3"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heel(3)">
                                      <p:cBhvr>
                                        <p:cTn id="16" dur="1000"/>
                                        <p:tgtEl>
                                          <p:spTgt spid="3">
                                            <p:txEl>
                                              <p:pRg st="2" end="2"/>
                                            </p:txEl>
                                          </p:spTgt>
                                        </p:tgtEl>
                                      </p:cBhvr>
                                    </p:animEffect>
                                  </p:childTnLst>
                                </p:cTn>
                              </p:par>
                              <p:par>
                                <p:cTn id="17" presetID="21" presetClass="entr" presetSubtype="3"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3)">
                                      <p:cBhvr>
                                        <p:cTn id="1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br>
              <a:rPr lang="en-US" altLang="en-US" sz="3200" b="1" dirty="0">
                <a:cs typeface="Arial" panose="020B0604020202020204" pitchFamily="34" charset="0"/>
              </a:rPr>
            </a:br>
            <a:r>
              <a:rPr lang="en-US" altLang="en-US" sz="3600" b="1" dirty="0">
                <a:solidFill>
                  <a:schemeClr val="accent3">
                    <a:lumMod val="20000"/>
                    <a:lumOff val="80000"/>
                  </a:schemeClr>
                </a:solidFill>
                <a:cs typeface="Arial" panose="020B0604020202020204" pitchFamily="34" charset="0"/>
              </a:rPr>
              <a:t>QUESTION # 20</a:t>
            </a:r>
            <a:br>
              <a:rPr lang="en-US" altLang="en-US" sz="3600" b="1" dirty="0">
                <a:solidFill>
                  <a:schemeClr val="accent3">
                    <a:lumMod val="20000"/>
                    <a:lumOff val="80000"/>
                  </a:schemeClr>
                </a:solidFill>
                <a:cs typeface="Arial" panose="020B0604020202020204" pitchFamily="34" charset="0"/>
              </a:rPr>
            </a:br>
            <a:r>
              <a:rPr lang="en-US" altLang="en-US" sz="3600" b="1" dirty="0">
                <a:solidFill>
                  <a:schemeClr val="accent3">
                    <a:lumMod val="20000"/>
                    <a:lumOff val="80000"/>
                  </a:schemeClr>
                </a:solidFill>
                <a:cs typeface="Arial" panose="020B0604020202020204" pitchFamily="34" charset="0"/>
              </a:rPr>
              <a:t>BET UP TO 15 POINTS</a:t>
            </a:r>
            <a:br>
              <a:rPr lang="en-US" altLang="en-US" sz="3600" b="1" dirty="0">
                <a:solidFill>
                  <a:schemeClr val="accent3">
                    <a:lumMod val="20000"/>
                    <a:lumOff val="80000"/>
                  </a:schemeClr>
                </a:solidFill>
                <a:cs typeface="Arial" panose="020B0604020202020204" pitchFamily="34" charset="0"/>
              </a:rPr>
            </a:br>
            <a:r>
              <a:rPr lang="en-US" altLang="en-US" sz="3600" b="1" dirty="0">
                <a:solidFill>
                  <a:schemeClr val="accent3">
                    <a:lumMod val="20000"/>
                    <a:lumOff val="80000"/>
                  </a:schemeClr>
                </a:solidFill>
                <a:cs typeface="Arial" panose="020B0604020202020204" pitchFamily="34" charset="0"/>
              </a:rPr>
              <a:t>ENTERTAINMENT</a:t>
            </a:r>
          </a:p>
        </p:txBody>
      </p:sp>
      <p:sp>
        <p:nvSpPr>
          <p:cNvPr id="5" name="Content Placeholder 2"/>
          <p:cNvSpPr>
            <a:spLocks noGrp="1"/>
          </p:cNvSpPr>
          <p:nvPr>
            <p:ph idx="1"/>
          </p:nvPr>
        </p:nvSpPr>
        <p:spPr>
          <a:xfrm>
            <a:off x="228600" y="1905000"/>
            <a:ext cx="8354008" cy="4602163"/>
          </a:xfrm>
        </p:spPr>
        <p:txBody>
          <a:bodyPr/>
          <a:lstStyle/>
          <a:p>
            <a:pPr marL="400050" lvl="1" indent="0" algn="ctr">
              <a:buNone/>
            </a:pPr>
            <a:r>
              <a:rPr lang="en-US" sz="5100" b="1" dirty="0">
                <a:solidFill>
                  <a:srgbClr val="FFFF00"/>
                </a:solidFill>
              </a:rPr>
              <a:t>THE TWO MOST POPULOUS CITIES IN WHAT U.S. STATE HAVE LENT THEIR NAMES TO A MOVIE NOMINATED FOR BEST PICTURE AND A </a:t>
            </a:r>
            <a:br>
              <a:rPr lang="en-US" sz="5100" b="1" dirty="0">
                <a:solidFill>
                  <a:srgbClr val="FFFF00"/>
                </a:solidFill>
              </a:rPr>
            </a:br>
            <a:r>
              <a:rPr lang="en-US" sz="5100" b="1" dirty="0">
                <a:solidFill>
                  <a:srgbClr val="FFFF00"/>
                </a:solidFill>
              </a:rPr>
              <a:t>TONY</a:t>
            </a:r>
            <a:r>
              <a:rPr lang="en-US" sz="5100" b="1" i="1" dirty="0">
                <a:solidFill>
                  <a:srgbClr val="FFFF00"/>
                </a:solidFill>
              </a:rPr>
              <a:t>-</a:t>
            </a:r>
            <a:r>
              <a:rPr lang="en-US" sz="5100" b="1" dirty="0">
                <a:solidFill>
                  <a:srgbClr val="FFFF00"/>
                </a:solidFill>
              </a:rPr>
              <a:t>WINNING MUSICAL?</a:t>
            </a:r>
          </a:p>
        </p:txBody>
      </p:sp>
    </p:spTree>
    <p:extLst>
      <p:ext uri="{BB962C8B-B14F-4D97-AF65-F5344CB8AC3E}">
        <p14:creationId xmlns:p14="http://schemas.microsoft.com/office/powerpoint/2010/main" val="3651404496"/>
      </p:ext>
    </p:extLst>
  </p:cSld>
  <p:clrMapOvr>
    <a:masterClrMapping/>
  </p:clrMapOvr>
  <mc:AlternateContent xmlns:mc="http://schemas.openxmlformats.org/markup-compatibility/2006" xmlns:p14="http://schemas.microsoft.com/office/powerpoint/2010/main">
    <mc:Choice Requires="p14">
      <p:transition spd="slow" p14:dur="1500">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1"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across)">
                                      <p:cBhvr>
                                        <p:cTn id="7" dur="125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1"/>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457200" y="7937"/>
            <a:ext cx="8229600" cy="677863"/>
          </a:xfrm>
        </p:spPr>
        <p:txBody>
          <a:bodyPr/>
          <a:lstStyle/>
          <a:p>
            <a:r>
              <a:rPr lang="en-US" altLang="en-US" sz="4000" b="1" dirty="0">
                <a:solidFill>
                  <a:schemeClr val="accent3">
                    <a:lumMod val="20000"/>
                    <a:lumOff val="80000"/>
                  </a:schemeClr>
                </a:solidFill>
                <a:cs typeface="Arial" panose="020B0604020202020204" pitchFamily="34" charset="0"/>
              </a:rPr>
              <a:t>ANSWER # 20</a:t>
            </a:r>
          </a:p>
        </p:txBody>
      </p:sp>
      <p:sp>
        <p:nvSpPr>
          <p:cNvPr id="2" name="AutoShape 2" descr="Image result for surgeon's photo"/>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Image result for surgeon's photo"/>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378230AE-E5A2-4D86-1597-74DABD4D526A}"/>
              </a:ext>
            </a:extLst>
          </p:cNvPr>
          <p:cNvSpPr txBox="1"/>
          <p:nvPr/>
        </p:nvSpPr>
        <p:spPr>
          <a:xfrm>
            <a:off x="152400" y="609600"/>
            <a:ext cx="8839200" cy="3400931"/>
          </a:xfrm>
          <a:prstGeom prst="rect">
            <a:avLst/>
          </a:prstGeom>
          <a:noFill/>
        </p:spPr>
        <p:txBody>
          <a:bodyPr wrap="square" rtlCol="0">
            <a:spAutoFit/>
          </a:bodyPr>
          <a:lstStyle/>
          <a:p>
            <a:pPr algn="ctr">
              <a:spcBef>
                <a:spcPts val="600"/>
              </a:spcBef>
            </a:pPr>
            <a:r>
              <a:rPr lang="en-US" sz="13000" dirty="0">
                <a:solidFill>
                  <a:srgbClr val="FFFF00"/>
                </a:solidFill>
                <a:latin typeface="+mn-lt"/>
              </a:rPr>
              <a:t>TENNESSEE</a:t>
            </a:r>
            <a:br>
              <a:rPr lang="en-US" sz="11500" dirty="0">
                <a:solidFill>
                  <a:srgbClr val="FFFF00"/>
                </a:solidFill>
                <a:latin typeface="+mn-lt"/>
              </a:rPr>
            </a:br>
            <a:r>
              <a:rPr lang="en-US" sz="3600" i="1" dirty="0">
                <a:solidFill>
                  <a:schemeClr val="accent6">
                    <a:lumMod val="20000"/>
                    <a:lumOff val="80000"/>
                  </a:schemeClr>
                </a:solidFill>
                <a:latin typeface="+mn-lt"/>
              </a:rPr>
              <a:t>NASHVILLE</a:t>
            </a:r>
            <a:r>
              <a:rPr lang="en-US" sz="3600" dirty="0">
                <a:solidFill>
                  <a:schemeClr val="accent6">
                    <a:lumMod val="20000"/>
                    <a:lumOff val="80000"/>
                  </a:schemeClr>
                </a:solidFill>
                <a:latin typeface="+mn-lt"/>
              </a:rPr>
              <a:t> - BEST PICTURE NOMINEE, 1976</a:t>
            </a:r>
          </a:p>
          <a:p>
            <a:pPr algn="ctr">
              <a:spcBef>
                <a:spcPts val="600"/>
              </a:spcBef>
            </a:pPr>
            <a:r>
              <a:rPr lang="en-US" sz="3600" i="1" dirty="0">
                <a:solidFill>
                  <a:schemeClr val="accent6">
                    <a:lumMod val="20000"/>
                    <a:lumOff val="80000"/>
                  </a:schemeClr>
                </a:solidFill>
                <a:latin typeface="+mn-lt"/>
              </a:rPr>
              <a:t>MEMPHIS</a:t>
            </a:r>
            <a:r>
              <a:rPr lang="en-US" sz="3600" dirty="0">
                <a:solidFill>
                  <a:schemeClr val="accent6">
                    <a:lumMod val="20000"/>
                    <a:lumOff val="80000"/>
                  </a:schemeClr>
                </a:solidFill>
                <a:latin typeface="+mn-lt"/>
              </a:rPr>
              <a:t> - BEST MUSICAL, 2010</a:t>
            </a:r>
            <a:endParaRPr lang="en-US" sz="11500" dirty="0">
              <a:solidFill>
                <a:schemeClr val="accent6">
                  <a:lumMod val="20000"/>
                  <a:lumOff val="80000"/>
                </a:schemeClr>
              </a:solidFill>
              <a:latin typeface="+mn-lt"/>
            </a:endParaRPr>
          </a:p>
        </p:txBody>
      </p:sp>
      <p:pic>
        <p:nvPicPr>
          <p:cNvPr id="12290" name="Picture 2" descr="Tennessee PNG Designs for T Shirt &amp; Merch">
            <a:extLst>
              <a:ext uri="{FF2B5EF4-FFF2-40B4-BE49-F238E27FC236}">
                <a16:creationId xmlns:a16="http://schemas.microsoft.com/office/drawing/2014/main" id="{0CF2239B-5D2D-2AAA-BD4B-1E3464CB1A2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83920" y="4191000"/>
            <a:ext cx="780288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466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linds(horizontal)">
                                      <p:cBhvr>
                                        <p:cTn id="7" dur="1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290"/>
                                        </p:tgtEl>
                                        <p:attrNameLst>
                                          <p:attrName>style.visibility</p:attrName>
                                        </p:attrNameLst>
                                      </p:cBhvr>
                                      <p:to>
                                        <p:strVal val="visible"/>
                                      </p:to>
                                    </p:set>
                                    <p:animEffect transition="in" filter="fade">
                                      <p:cBhvr>
                                        <p:cTn id="18" dur="1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52" y="304800"/>
            <a:ext cx="9144000" cy="1084835"/>
          </a:xfrm>
        </p:spPr>
        <p:txBody>
          <a:bodyPr/>
          <a:lstStyle/>
          <a:p>
            <a:r>
              <a:rPr lang="en-US" sz="7200" dirty="0">
                <a:ln w="19050">
                  <a:solidFill>
                    <a:prstClr val="black"/>
                  </a:solidFill>
                </a:ln>
                <a:solidFill>
                  <a:schemeClr val="accent1">
                    <a:lumMod val="20000"/>
                    <a:lumOff val="80000"/>
                  </a:schemeClr>
                </a:solidFill>
                <a:latin typeface="Berlin Sans FB Demi" panose="020E0802020502020306" pitchFamily="34" charset="0"/>
              </a:rPr>
              <a:t>TRIVIAMARYLAND</a:t>
            </a:r>
            <a:br>
              <a:rPr lang="en-US" dirty="0">
                <a:ln>
                  <a:solidFill>
                    <a:prstClr val="black"/>
                  </a:solidFill>
                </a:ln>
                <a:solidFill>
                  <a:srgbClr val="FFFF00"/>
                </a:solidFill>
                <a:latin typeface="Berlin Sans FB Demi" panose="020E0802020502020306" pitchFamily="34" charset="0"/>
              </a:rPr>
            </a:br>
            <a:endParaRPr lang="en-US" dirty="0"/>
          </a:p>
        </p:txBody>
      </p:sp>
      <p:sp>
        <p:nvSpPr>
          <p:cNvPr id="3" name="Content Placeholder 2">
            <a:extLst>
              <a:ext uri="{FF2B5EF4-FFF2-40B4-BE49-F238E27FC236}">
                <a16:creationId xmlns:a16="http://schemas.microsoft.com/office/drawing/2014/main" id="{B07CC9A0-EBB2-4D3C-91A8-1A4118EC51F8}"/>
              </a:ext>
            </a:extLst>
          </p:cNvPr>
          <p:cNvSpPr>
            <a:spLocks noGrp="1"/>
          </p:cNvSpPr>
          <p:nvPr>
            <p:ph idx="1"/>
          </p:nvPr>
        </p:nvSpPr>
        <p:spPr>
          <a:xfrm>
            <a:off x="32348" y="6324600"/>
            <a:ext cx="9067800" cy="639763"/>
          </a:xfrm>
        </p:spPr>
        <p:txBody>
          <a:bodyPr/>
          <a:lstStyle/>
          <a:p>
            <a:pPr marL="0" indent="0" algn="ctr">
              <a:buNone/>
            </a:pPr>
            <a:r>
              <a:rPr lang="en-US" sz="2400" dirty="0">
                <a:solidFill>
                  <a:schemeClr val="accent6">
                    <a:lumMod val="20000"/>
                    <a:lumOff val="80000"/>
                  </a:schemeClr>
                </a:solidFill>
                <a:effectLst>
                  <a:glow rad="63500">
                    <a:schemeClr val="accent1">
                      <a:satMod val="175000"/>
                      <a:alpha val="40000"/>
                    </a:schemeClr>
                  </a:glow>
                </a:effectLst>
              </a:rPr>
              <a:t>triviamaryland.com                                                          @triviamaryland</a:t>
            </a:r>
          </a:p>
        </p:txBody>
      </p:sp>
      <p:pic>
        <p:nvPicPr>
          <p:cNvPr id="4" name="Picture 2" descr="Facebook, soscialmedia, connection, fb, logo, media, social icon - Free  download">
            <a:extLst>
              <a:ext uri="{FF2B5EF4-FFF2-40B4-BE49-F238E27FC236}">
                <a16:creationId xmlns:a16="http://schemas.microsoft.com/office/drawing/2014/main" id="{CA308591-82D6-4164-BDD4-0197B7B01E04}"/>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24600" y="6415881"/>
            <a:ext cx="295470" cy="30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15099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chemeClr val="tx2">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0" y="76200"/>
            <a:ext cx="9144000" cy="738664"/>
          </a:xfrm>
          <a:prstGeom prst="rect">
            <a:avLst/>
          </a:prstGeom>
        </p:spPr>
        <p:txBody>
          <a:bodyPr wrap="square">
            <a:spAutoFit/>
          </a:bodyPr>
          <a:lstStyle/>
          <a:p>
            <a:pPr algn="ctr"/>
            <a:r>
              <a:rPr lang="en-US" sz="4200" dirty="0">
                <a:solidFill>
                  <a:schemeClr val="bg1"/>
                </a:solidFill>
                <a:latin typeface="+mj-lt"/>
              </a:rPr>
              <a:t>TIEBREAKER QUESTION</a:t>
            </a:r>
          </a:p>
        </p:txBody>
      </p:sp>
      <p:sp>
        <p:nvSpPr>
          <p:cNvPr id="5" name="Content Placeholder 4">
            <a:extLst>
              <a:ext uri="{FF2B5EF4-FFF2-40B4-BE49-F238E27FC236}">
                <a16:creationId xmlns:a16="http://schemas.microsoft.com/office/drawing/2014/main" id="{26C26EAC-FAD1-4216-8708-5EF385844CE8}"/>
              </a:ext>
            </a:extLst>
          </p:cNvPr>
          <p:cNvSpPr>
            <a:spLocks noGrp="1"/>
          </p:cNvSpPr>
          <p:nvPr>
            <p:ph idx="1"/>
          </p:nvPr>
        </p:nvSpPr>
        <p:spPr>
          <a:xfrm>
            <a:off x="762000" y="914400"/>
            <a:ext cx="7772400" cy="4525963"/>
          </a:xfrm>
        </p:spPr>
        <p:txBody>
          <a:bodyPr/>
          <a:lstStyle/>
          <a:p>
            <a:pPr marL="0" indent="0" algn="ctr">
              <a:buNone/>
            </a:pPr>
            <a:r>
              <a:rPr lang="en-US" sz="7600" b="1" dirty="0">
                <a:solidFill>
                  <a:srgbClr val="FFFF00"/>
                </a:solidFill>
              </a:rPr>
              <a:t>FOR HOW MANY PERFORMANCES DID </a:t>
            </a:r>
            <a:r>
              <a:rPr lang="en-US" sz="7600" b="1" i="1" dirty="0">
                <a:solidFill>
                  <a:srgbClr val="FFFF00"/>
                </a:solidFill>
              </a:rPr>
              <a:t>MEMPHIS</a:t>
            </a:r>
            <a:r>
              <a:rPr lang="en-US" sz="7600" b="1" dirty="0">
                <a:solidFill>
                  <a:srgbClr val="FFFF00"/>
                </a:solidFill>
              </a:rPr>
              <a:t> RUN ON BROADWAY?</a:t>
            </a:r>
            <a:endParaRPr lang="en-US" sz="7600" b="1" dirty="0">
              <a:solidFill>
                <a:schemeClr val="bg1"/>
              </a:solidFill>
            </a:endParaRPr>
          </a:p>
          <a:p>
            <a:pPr marL="0" indent="0" algn="ctr">
              <a:buNone/>
            </a:pPr>
            <a:endParaRPr lang="en-US" sz="5400" b="1" dirty="0">
              <a:solidFill>
                <a:schemeClr val="bg1"/>
              </a:solidFill>
            </a:endParaRPr>
          </a:p>
          <a:p>
            <a:pPr marL="0" indent="0" algn="ctr">
              <a:buNone/>
            </a:pPr>
            <a:endParaRPr lang="en-US" sz="5500" b="1" dirty="0">
              <a:solidFill>
                <a:schemeClr val="bg1"/>
              </a:solidFill>
            </a:endParaRPr>
          </a:p>
          <a:p>
            <a:pPr marL="0" indent="0">
              <a:buNone/>
            </a:pPr>
            <a:endParaRPr lang="en-US" dirty="0"/>
          </a:p>
        </p:txBody>
      </p:sp>
    </p:spTree>
    <p:extLst>
      <p:ext uri="{BB962C8B-B14F-4D97-AF65-F5344CB8AC3E}">
        <p14:creationId xmlns:p14="http://schemas.microsoft.com/office/powerpoint/2010/main" val="4281872926"/>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tx2">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0" y="76200"/>
            <a:ext cx="9144000" cy="738664"/>
          </a:xfrm>
          <a:prstGeom prst="rect">
            <a:avLst/>
          </a:prstGeom>
        </p:spPr>
        <p:txBody>
          <a:bodyPr wrap="square">
            <a:spAutoFit/>
          </a:bodyPr>
          <a:lstStyle/>
          <a:p>
            <a:pPr algn="ctr"/>
            <a:r>
              <a:rPr lang="en-US" sz="4200" dirty="0">
                <a:solidFill>
                  <a:schemeClr val="bg1"/>
                </a:solidFill>
                <a:latin typeface="+mj-lt"/>
              </a:rPr>
              <a:t>TIEBREAKER ANSWER</a:t>
            </a:r>
          </a:p>
        </p:txBody>
      </p:sp>
      <p:sp>
        <p:nvSpPr>
          <p:cNvPr id="3" name="TextBox 2">
            <a:extLst>
              <a:ext uri="{FF2B5EF4-FFF2-40B4-BE49-F238E27FC236}">
                <a16:creationId xmlns:a16="http://schemas.microsoft.com/office/drawing/2014/main" id="{1C6D6D83-710E-88DB-A923-479F8D6E5639}"/>
              </a:ext>
            </a:extLst>
          </p:cNvPr>
          <p:cNvSpPr txBox="1"/>
          <p:nvPr/>
        </p:nvSpPr>
        <p:spPr>
          <a:xfrm>
            <a:off x="0" y="814864"/>
            <a:ext cx="9144000" cy="3785652"/>
          </a:xfrm>
          <a:prstGeom prst="rect">
            <a:avLst/>
          </a:prstGeom>
          <a:noFill/>
        </p:spPr>
        <p:txBody>
          <a:bodyPr wrap="square" rtlCol="0">
            <a:spAutoFit/>
          </a:bodyPr>
          <a:lstStyle/>
          <a:p>
            <a:pPr algn="ctr"/>
            <a:r>
              <a:rPr lang="en-US" sz="24000" dirty="0">
                <a:solidFill>
                  <a:srgbClr val="FFFF00"/>
                </a:solidFill>
                <a:latin typeface="+mn-lt"/>
              </a:rPr>
              <a:t>1,165</a:t>
            </a:r>
          </a:p>
        </p:txBody>
      </p:sp>
    </p:spTree>
    <p:extLst>
      <p:ext uri="{BB962C8B-B14F-4D97-AF65-F5344CB8AC3E}">
        <p14:creationId xmlns:p14="http://schemas.microsoft.com/office/powerpoint/2010/main" val="32522303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685800"/>
          </a:xfrm>
        </p:spPr>
        <p:txBody>
          <a:bodyPr/>
          <a:lstStyle/>
          <a:p>
            <a:r>
              <a:rPr lang="en-US" sz="4000" b="1" dirty="0">
                <a:solidFill>
                  <a:schemeClr val="tx1">
                    <a:lumMod val="75000"/>
                    <a:lumOff val="25000"/>
                  </a:schemeClr>
                </a:solidFill>
                <a:cs typeface="Arial" charset="0"/>
              </a:rPr>
              <a:t>ANSWER # 2</a:t>
            </a:r>
          </a:p>
        </p:txBody>
      </p:sp>
      <p:sp>
        <p:nvSpPr>
          <p:cNvPr id="3" name="TextBox 2">
            <a:extLst>
              <a:ext uri="{FF2B5EF4-FFF2-40B4-BE49-F238E27FC236}">
                <a16:creationId xmlns:a16="http://schemas.microsoft.com/office/drawing/2014/main" id="{900A20E7-E1C9-25B4-EB2A-060424023C20}"/>
              </a:ext>
            </a:extLst>
          </p:cNvPr>
          <p:cNvSpPr txBox="1"/>
          <p:nvPr/>
        </p:nvSpPr>
        <p:spPr>
          <a:xfrm>
            <a:off x="190500" y="762000"/>
            <a:ext cx="8763000" cy="5816977"/>
          </a:xfrm>
          <a:prstGeom prst="rect">
            <a:avLst/>
          </a:prstGeom>
          <a:noFill/>
        </p:spPr>
        <p:txBody>
          <a:bodyPr wrap="square" rtlCol="0">
            <a:spAutoFit/>
          </a:bodyPr>
          <a:lstStyle/>
          <a:p>
            <a:pPr marL="285750" indent="-285750" algn="ctr">
              <a:spcBef>
                <a:spcPts val="600"/>
              </a:spcBef>
              <a:buFont typeface="Arial" panose="020B0604020202020204" pitchFamily="34" charset="0"/>
              <a:buChar char="•"/>
            </a:pPr>
            <a:r>
              <a:rPr lang="en-US" sz="5100" dirty="0">
                <a:solidFill>
                  <a:schemeClr val="accent1">
                    <a:lumMod val="50000"/>
                  </a:schemeClr>
                </a:solidFill>
                <a:latin typeface="+mn-lt"/>
              </a:rPr>
              <a:t>TOWER BRIDGE -</a:t>
            </a:r>
            <a:r>
              <a:rPr lang="en-US" sz="5100" dirty="0">
                <a:solidFill>
                  <a:schemeClr val="accent2">
                    <a:lumMod val="50000"/>
                  </a:schemeClr>
                </a:solidFill>
                <a:latin typeface="+mn-lt"/>
              </a:rPr>
              <a:t> </a:t>
            </a:r>
            <a:br>
              <a:rPr lang="en-US" sz="5100" dirty="0">
                <a:solidFill>
                  <a:schemeClr val="accent2">
                    <a:lumMod val="50000"/>
                  </a:schemeClr>
                </a:solidFill>
                <a:latin typeface="+mn-lt"/>
              </a:rPr>
            </a:br>
            <a:r>
              <a:rPr lang="en-US" sz="5100" dirty="0">
                <a:solidFill>
                  <a:schemeClr val="accent2">
                    <a:lumMod val="50000"/>
                  </a:schemeClr>
                </a:solidFill>
                <a:latin typeface="+mn-lt"/>
              </a:rPr>
              <a:t>RIVER THAMES</a:t>
            </a:r>
          </a:p>
          <a:p>
            <a:pPr marL="285750" indent="-285750" algn="ctr">
              <a:spcBef>
                <a:spcPts val="600"/>
              </a:spcBef>
              <a:buFont typeface="Arial" panose="020B0604020202020204" pitchFamily="34" charset="0"/>
              <a:buChar char="•"/>
            </a:pPr>
            <a:r>
              <a:rPr lang="en-US" sz="5100" dirty="0">
                <a:solidFill>
                  <a:schemeClr val="accent1">
                    <a:lumMod val="50000"/>
                  </a:schemeClr>
                </a:solidFill>
                <a:latin typeface="+mn-lt"/>
              </a:rPr>
              <a:t>BROOKLYN BRIDGE -</a:t>
            </a:r>
            <a:r>
              <a:rPr lang="en-US" sz="5100" dirty="0">
                <a:solidFill>
                  <a:schemeClr val="accent2">
                    <a:lumMod val="50000"/>
                  </a:schemeClr>
                </a:solidFill>
                <a:latin typeface="+mn-lt"/>
              </a:rPr>
              <a:t> </a:t>
            </a:r>
            <a:br>
              <a:rPr lang="en-US" sz="5100" dirty="0">
                <a:solidFill>
                  <a:schemeClr val="accent2">
                    <a:lumMod val="50000"/>
                  </a:schemeClr>
                </a:solidFill>
                <a:latin typeface="+mn-lt"/>
              </a:rPr>
            </a:br>
            <a:r>
              <a:rPr lang="en-US" sz="5100" dirty="0">
                <a:solidFill>
                  <a:schemeClr val="accent2">
                    <a:lumMod val="50000"/>
                  </a:schemeClr>
                </a:solidFill>
                <a:latin typeface="+mn-lt"/>
              </a:rPr>
              <a:t>EAST RIVER</a:t>
            </a:r>
          </a:p>
          <a:p>
            <a:pPr marL="285750" indent="-285750" algn="ctr">
              <a:spcBef>
                <a:spcPts val="600"/>
              </a:spcBef>
              <a:buFont typeface="Arial" panose="020B0604020202020204" pitchFamily="34" charset="0"/>
              <a:buChar char="•"/>
            </a:pPr>
            <a:r>
              <a:rPr lang="en-US" sz="5100" dirty="0">
                <a:solidFill>
                  <a:schemeClr val="accent1">
                    <a:lumMod val="50000"/>
                  </a:schemeClr>
                </a:solidFill>
                <a:latin typeface="+mn-lt"/>
              </a:rPr>
              <a:t>PONTE VECCHIO -</a:t>
            </a:r>
            <a:r>
              <a:rPr lang="en-US" sz="5100" dirty="0">
                <a:solidFill>
                  <a:schemeClr val="accent2">
                    <a:lumMod val="50000"/>
                  </a:schemeClr>
                </a:solidFill>
                <a:latin typeface="+mn-lt"/>
              </a:rPr>
              <a:t> ARNO RIVER</a:t>
            </a:r>
          </a:p>
          <a:p>
            <a:pPr marL="285750" indent="-285750" algn="ctr">
              <a:spcBef>
                <a:spcPts val="600"/>
              </a:spcBef>
              <a:buFont typeface="Arial" panose="020B0604020202020204" pitchFamily="34" charset="0"/>
              <a:buChar char="•"/>
            </a:pPr>
            <a:r>
              <a:rPr lang="en-US" sz="5100" dirty="0">
                <a:solidFill>
                  <a:schemeClr val="accent1">
                    <a:lumMod val="50000"/>
                  </a:schemeClr>
                </a:solidFill>
                <a:latin typeface="+mn-lt"/>
              </a:rPr>
              <a:t>FRANCIS SCOTT KEY BRIDGE -</a:t>
            </a:r>
            <a:r>
              <a:rPr lang="en-US" sz="5100" dirty="0">
                <a:solidFill>
                  <a:schemeClr val="accent2">
                    <a:lumMod val="50000"/>
                  </a:schemeClr>
                </a:solidFill>
                <a:latin typeface="+mn-lt"/>
              </a:rPr>
              <a:t> PATAPSCO RIVER</a:t>
            </a: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1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533400"/>
            <a:ext cx="8686800" cy="914400"/>
          </a:xfrm>
        </p:spPr>
        <p:txBody>
          <a:bodyPr/>
          <a:lstStyle/>
          <a:p>
            <a:br>
              <a:rPr lang="en-US" sz="4200" b="1" dirty="0">
                <a:solidFill>
                  <a:schemeClr val="bg1"/>
                </a:solidFill>
                <a:cs typeface="Arial" charset="0"/>
              </a:rPr>
            </a:br>
            <a:r>
              <a:rPr lang="en-US" sz="4200" b="1" dirty="0">
                <a:solidFill>
                  <a:schemeClr val="accent4">
                    <a:lumMod val="20000"/>
                    <a:lumOff val="80000"/>
                  </a:schemeClr>
                </a:solidFill>
                <a:cs typeface="Arial" charset="0"/>
              </a:rPr>
              <a:t>QUESTION # 3</a:t>
            </a:r>
            <a:br>
              <a:rPr lang="en-US" sz="4200" b="1" dirty="0">
                <a:solidFill>
                  <a:schemeClr val="accent4">
                    <a:lumMod val="20000"/>
                    <a:lumOff val="80000"/>
                  </a:schemeClr>
                </a:solidFill>
                <a:cs typeface="Arial" charset="0"/>
              </a:rPr>
            </a:br>
            <a:r>
              <a:rPr lang="en-US" sz="4200" b="1" dirty="0">
                <a:solidFill>
                  <a:schemeClr val="accent4">
                    <a:lumMod val="20000"/>
                    <a:lumOff val="80000"/>
                  </a:schemeClr>
                </a:solidFill>
                <a:cs typeface="Arial" charset="0"/>
              </a:rPr>
              <a:t>ASTRONOMY</a:t>
            </a:r>
            <a:br>
              <a:rPr lang="en-US" sz="4200" b="1" dirty="0">
                <a:solidFill>
                  <a:srgbClr val="006666"/>
                </a:solidFill>
                <a:cs typeface="Arial" charset="0"/>
              </a:rPr>
            </a:br>
            <a:br>
              <a:rPr lang="en-US" sz="4000" b="1" dirty="0">
                <a:solidFill>
                  <a:schemeClr val="accent2">
                    <a:lumMod val="50000"/>
                  </a:schemeClr>
                </a:solidFill>
              </a:rPr>
            </a:br>
            <a:endParaRPr lang="en-US" sz="4200" b="1" dirty="0">
              <a:solidFill>
                <a:schemeClr val="accent2">
                  <a:lumMod val="50000"/>
                </a:schemeClr>
              </a:solidFill>
              <a:cs typeface="Arial" charset="0"/>
            </a:endParaRPr>
          </a:p>
        </p:txBody>
      </p:sp>
      <p:sp>
        <p:nvSpPr>
          <p:cNvPr id="5" name="Content Placeholder 4"/>
          <p:cNvSpPr>
            <a:spLocks noGrp="1"/>
          </p:cNvSpPr>
          <p:nvPr>
            <p:ph idx="1"/>
          </p:nvPr>
        </p:nvSpPr>
        <p:spPr>
          <a:xfrm>
            <a:off x="304800" y="1371600"/>
            <a:ext cx="8534400" cy="2971800"/>
          </a:xfrm>
        </p:spPr>
        <p:txBody>
          <a:bodyPr/>
          <a:lstStyle/>
          <a:p>
            <a:pPr marL="0" indent="0" algn="ctr">
              <a:buNone/>
            </a:pPr>
            <a:r>
              <a:rPr lang="en-US" sz="5700" b="1" dirty="0">
                <a:solidFill>
                  <a:srgbClr val="FFFF00"/>
                </a:solidFill>
              </a:rPr>
              <a:t>WHAT TERM REFERS TO A STRAIGHT</a:t>
            </a:r>
            <a:r>
              <a:rPr lang="en-US" sz="5700" b="1" i="1" dirty="0">
                <a:solidFill>
                  <a:srgbClr val="FFFF00"/>
                </a:solidFill>
              </a:rPr>
              <a:t>-</a:t>
            </a:r>
            <a:r>
              <a:rPr lang="en-US" sz="5700" b="1" dirty="0">
                <a:solidFill>
                  <a:srgbClr val="FFFF00"/>
                </a:solidFill>
              </a:rPr>
              <a:t>LINE CONFIGURATION OF THREE OR MORE CELESTIAL BODIES, USUALLY THE EARTH, MOON, AND SUN?</a:t>
            </a:r>
          </a:p>
        </p:txBody>
      </p:sp>
    </p:spTree>
  </p:cSld>
  <p:clrMapOvr>
    <a:masterClrMapping/>
  </p:clrMapOvr>
  <mc:AlternateContent xmlns:mc="http://schemas.openxmlformats.org/markup-compatibility/2006" xmlns:p14="http://schemas.microsoft.com/office/powerpoint/2010/main">
    <mc:Choice Requires="p14">
      <p:transition spd="slow">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690203"/>
          </a:xfrm>
        </p:spPr>
        <p:txBody>
          <a:bodyPr/>
          <a:lstStyle/>
          <a:p>
            <a:r>
              <a:rPr lang="en-US" sz="3600" b="1" dirty="0">
                <a:solidFill>
                  <a:schemeClr val="bg1"/>
                </a:solidFill>
                <a:cs typeface="Arial" charset="0"/>
              </a:rPr>
              <a:t>ANSWER # 3</a:t>
            </a:r>
          </a:p>
        </p:txBody>
      </p:sp>
      <p:sp>
        <p:nvSpPr>
          <p:cNvPr id="2" name="TextBox 1">
            <a:extLst>
              <a:ext uri="{FF2B5EF4-FFF2-40B4-BE49-F238E27FC236}">
                <a16:creationId xmlns:a16="http://schemas.microsoft.com/office/drawing/2014/main" id="{1907657E-AE6F-1377-A84C-4DB977E2FC58}"/>
              </a:ext>
            </a:extLst>
          </p:cNvPr>
          <p:cNvSpPr txBox="1"/>
          <p:nvPr/>
        </p:nvSpPr>
        <p:spPr>
          <a:xfrm>
            <a:off x="266700" y="457200"/>
            <a:ext cx="8610600" cy="2708434"/>
          </a:xfrm>
          <a:prstGeom prst="rect">
            <a:avLst/>
          </a:prstGeom>
          <a:noFill/>
        </p:spPr>
        <p:txBody>
          <a:bodyPr wrap="square" rtlCol="0">
            <a:spAutoFit/>
          </a:bodyPr>
          <a:lstStyle/>
          <a:p>
            <a:pPr algn="ctr"/>
            <a:r>
              <a:rPr lang="en-US" sz="17000" dirty="0">
                <a:solidFill>
                  <a:srgbClr val="FFFF00"/>
                </a:solidFill>
                <a:latin typeface="+mn-lt"/>
              </a:rPr>
              <a:t>SYZYGY</a:t>
            </a:r>
          </a:p>
        </p:txBody>
      </p:sp>
      <p:pic>
        <p:nvPicPr>
          <p:cNvPr id="3076" name="Picture 4" descr="What is syzygy? | Socratic">
            <a:extLst>
              <a:ext uri="{FF2B5EF4-FFF2-40B4-BE49-F238E27FC236}">
                <a16:creationId xmlns:a16="http://schemas.microsoft.com/office/drawing/2014/main" id="{408BCBE1-7060-12D0-3B76-E1EA6D979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165634"/>
            <a:ext cx="9220200" cy="37685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0" y="546893"/>
            <a:ext cx="9144000" cy="1284287"/>
          </a:xfrm>
        </p:spPr>
        <p:txBody>
          <a:bodyPr/>
          <a:lstStyle/>
          <a:p>
            <a:r>
              <a:rPr lang="en-US" altLang="en-US" sz="3600" b="1" dirty="0">
                <a:solidFill>
                  <a:schemeClr val="bg1"/>
                </a:solidFill>
                <a:cs typeface="Arial" panose="020B0604020202020204" pitchFamily="34" charset="0"/>
              </a:rPr>
              <a:t>QUESTION # 4</a:t>
            </a:r>
            <a:br>
              <a:rPr lang="en-US" altLang="en-US" sz="3600" b="1" dirty="0">
                <a:solidFill>
                  <a:schemeClr val="bg1"/>
                </a:solidFill>
                <a:cs typeface="Arial" panose="020B0604020202020204" pitchFamily="34" charset="0"/>
              </a:rPr>
            </a:br>
            <a:r>
              <a:rPr lang="en-US" altLang="en-US" sz="3600" b="1" dirty="0">
                <a:solidFill>
                  <a:schemeClr val="bg1"/>
                </a:solidFill>
                <a:cs typeface="Arial" panose="020B0604020202020204" pitchFamily="34" charset="0"/>
              </a:rPr>
              <a:t>FOOTBALL</a:t>
            </a:r>
            <a:br>
              <a:rPr lang="en-US" altLang="en-US" sz="3600" b="1" dirty="0">
                <a:solidFill>
                  <a:schemeClr val="bg1"/>
                </a:solidFill>
                <a:cs typeface="Arial" panose="020B0604020202020204" pitchFamily="34" charset="0"/>
              </a:rPr>
            </a:br>
            <a:r>
              <a:rPr lang="en-US" altLang="en-US" sz="3600" b="1" dirty="0">
                <a:solidFill>
                  <a:schemeClr val="bg1"/>
                </a:solidFill>
                <a:cs typeface="Arial" panose="020B0604020202020204" pitchFamily="34" charset="0"/>
              </a:rPr>
              <a:t>3</a:t>
            </a:r>
            <a:r>
              <a:rPr lang="en-US" altLang="en-US" sz="3600" b="1" i="1" dirty="0">
                <a:solidFill>
                  <a:schemeClr val="bg1"/>
                </a:solidFill>
                <a:cs typeface="Arial" panose="020B0604020202020204" pitchFamily="34" charset="0"/>
              </a:rPr>
              <a:t>-</a:t>
            </a:r>
            <a:r>
              <a:rPr lang="en-US" altLang="en-US" sz="3600" b="1" dirty="0">
                <a:solidFill>
                  <a:schemeClr val="bg1"/>
                </a:solidFill>
                <a:cs typeface="Arial" panose="020B0604020202020204" pitchFamily="34" charset="0"/>
              </a:rPr>
              <a:t>PARTER</a:t>
            </a:r>
            <a:br>
              <a:rPr lang="en-US" altLang="en-US" sz="4000" b="1" dirty="0">
                <a:solidFill>
                  <a:schemeClr val="accent3">
                    <a:lumMod val="20000"/>
                    <a:lumOff val="80000"/>
                  </a:schemeClr>
                </a:solidFill>
                <a:cs typeface="Arial" panose="020B0604020202020204" pitchFamily="34" charset="0"/>
              </a:rPr>
            </a:br>
            <a:endParaRPr lang="en-US" altLang="en-US" sz="4000" dirty="0">
              <a:solidFill>
                <a:schemeClr val="accent3">
                  <a:lumMod val="20000"/>
                  <a:lumOff val="80000"/>
                </a:schemeClr>
              </a:solidFill>
              <a:cs typeface="Arial" panose="020B0604020202020204" pitchFamily="34" charset="0"/>
            </a:endParaRPr>
          </a:p>
        </p:txBody>
      </p:sp>
      <p:sp>
        <p:nvSpPr>
          <p:cNvPr id="3" name="Content Placeholder 2"/>
          <p:cNvSpPr>
            <a:spLocks noGrp="1"/>
          </p:cNvSpPr>
          <p:nvPr>
            <p:ph idx="1"/>
          </p:nvPr>
        </p:nvSpPr>
        <p:spPr>
          <a:xfrm>
            <a:off x="342900" y="1524000"/>
            <a:ext cx="8382000" cy="4144963"/>
          </a:xfrm>
        </p:spPr>
        <p:txBody>
          <a:bodyPr/>
          <a:lstStyle/>
          <a:p>
            <a:pPr marL="0" indent="0" algn="ctr">
              <a:buNone/>
            </a:pPr>
            <a:endParaRPr lang="en-US" altLang="en-US" sz="5400" dirty="0">
              <a:solidFill>
                <a:schemeClr val="bg1"/>
              </a:solidFill>
            </a:endParaRPr>
          </a:p>
          <a:p>
            <a:pPr algn="ctr"/>
            <a:endParaRPr lang="en-US" altLang="en-US" sz="5400" b="1" dirty="0">
              <a:solidFill>
                <a:schemeClr val="accent3">
                  <a:lumMod val="20000"/>
                  <a:lumOff val="80000"/>
                </a:schemeClr>
              </a:solidFill>
            </a:endParaRPr>
          </a:p>
          <a:p>
            <a:pPr algn="ctr"/>
            <a:endParaRPr lang="en-US" altLang="en-US" sz="2800" b="1" dirty="0">
              <a:solidFill>
                <a:schemeClr val="bg1"/>
              </a:solidFill>
            </a:endParaRPr>
          </a:p>
        </p:txBody>
      </p:sp>
      <p:sp>
        <p:nvSpPr>
          <p:cNvPr id="4" name="Content Placeholder 2"/>
          <p:cNvSpPr txBox="1">
            <a:spLocks/>
          </p:cNvSpPr>
          <p:nvPr/>
        </p:nvSpPr>
        <p:spPr bwMode="auto">
          <a:xfrm>
            <a:off x="514349" y="1729199"/>
            <a:ext cx="8162925" cy="40417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sz="6400" dirty="0">
                <a:solidFill>
                  <a:srgbClr val="FFFF00"/>
                </a:solidFill>
              </a:rPr>
              <a:t>WHICH THREE TEAMS HAVE THREE WINS OR FEWER IN </a:t>
            </a:r>
            <a:br>
              <a:rPr lang="en-US" altLang="en-US" sz="6400" dirty="0">
                <a:solidFill>
                  <a:srgbClr val="FFFF00"/>
                </a:solidFill>
              </a:rPr>
            </a:br>
            <a:r>
              <a:rPr lang="en-US" altLang="en-US" sz="6400" dirty="0">
                <a:solidFill>
                  <a:srgbClr val="FFFF00"/>
                </a:solidFill>
              </a:rPr>
              <a:t>THE CURRENT </a:t>
            </a:r>
            <a:br>
              <a:rPr lang="en-US" altLang="en-US" sz="6400" dirty="0">
                <a:solidFill>
                  <a:srgbClr val="FFFF00"/>
                </a:solidFill>
              </a:rPr>
            </a:br>
            <a:r>
              <a:rPr lang="en-US" altLang="en-US" sz="6400" dirty="0">
                <a:solidFill>
                  <a:srgbClr val="FFFF00"/>
                </a:solidFill>
              </a:rPr>
              <a:t>NFL SEASON?</a:t>
            </a:r>
          </a:p>
        </p:txBody>
      </p:sp>
    </p:spTree>
    <p:extLst>
      <p:ext uri="{BB962C8B-B14F-4D97-AF65-F5344CB8AC3E}">
        <p14:creationId xmlns:p14="http://schemas.microsoft.com/office/powerpoint/2010/main" val="3056831714"/>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189178</TotalTime>
  <Words>876</Words>
  <Application>Microsoft Office PowerPoint</Application>
  <PresentationFormat>On-screen Show (4:3)</PresentationFormat>
  <Paragraphs>204</Paragraphs>
  <Slides>54</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Calibri</vt:lpstr>
      <vt:lpstr>Arial</vt:lpstr>
      <vt:lpstr>Berlin Sans FB Demi</vt:lpstr>
      <vt:lpstr>Bauhaus 93</vt:lpstr>
      <vt:lpstr>1_Office Theme</vt:lpstr>
      <vt:lpstr>TRIVIAMARYLAND WORLD  SERIES  </vt:lpstr>
      <vt:lpstr>PowerPoint Presentation</vt:lpstr>
      <vt:lpstr> QUESTION # 1 TELEVISION</vt:lpstr>
      <vt:lpstr>ANSWER # 1</vt:lpstr>
      <vt:lpstr> QUESTION # 2 BODIES OF WATER 4-PARTER</vt:lpstr>
      <vt:lpstr>ANSWER # 2</vt:lpstr>
      <vt:lpstr> QUESTION # 3 ASTRONOMY  </vt:lpstr>
      <vt:lpstr>ANSWER # 3</vt:lpstr>
      <vt:lpstr>QUESTION # 4 FOOTBALL 3-PARTER </vt:lpstr>
      <vt:lpstr>ANSWER # 4</vt:lpstr>
      <vt:lpstr> QUESTION # 5 DEFINITIONS</vt:lpstr>
      <vt:lpstr>ANSWER # 5</vt:lpstr>
      <vt:lpstr>QUESTION # 6</vt:lpstr>
      <vt:lpstr>   </vt:lpstr>
      <vt:lpstr>   </vt:lpstr>
      <vt:lpstr>   </vt:lpstr>
      <vt:lpstr>   </vt:lpstr>
      <vt:lpstr>   </vt:lpstr>
      <vt:lpstr> QUESTION # 7 FASHION </vt:lpstr>
      <vt:lpstr>ANSWER # 7</vt:lpstr>
      <vt:lpstr> QUESTION # 8 FOOD &amp; DRINK 2-PARTER</vt:lpstr>
      <vt:lpstr>ANSWER # 8</vt:lpstr>
      <vt:lpstr>  QUESTION # 9 MARYLAND </vt:lpstr>
      <vt:lpstr>ANSWER # 9</vt:lpstr>
      <vt:lpstr>      </vt:lpstr>
      <vt:lpstr>PowerPoint Presentation</vt:lpstr>
      <vt:lpstr>HALFTIME </vt:lpstr>
      <vt:lpstr> QUESTION # 11 BEFORE &amp; AFTER </vt:lpstr>
      <vt:lpstr> ANSWER # 11</vt:lpstr>
      <vt:lpstr> QUESTION # 12 U.S. PRESIDENTS 3-PARTER</vt:lpstr>
      <vt:lpstr>ANSWER # 12</vt:lpstr>
      <vt:lpstr>  QUESTION # 13 TOYS &amp; GAMES </vt:lpstr>
      <vt:lpstr> ANSWER # 13</vt:lpstr>
      <vt:lpstr>PowerPoint Presentation</vt:lpstr>
      <vt:lpstr>PowerPoint Presentation</vt:lpstr>
      <vt:lpstr> QUESTION # 15 RADIO</vt:lpstr>
      <vt:lpstr>ANSWER # 15</vt:lpstr>
      <vt:lpstr>QUESTION # 16</vt:lpstr>
      <vt:lpstr>  </vt:lpstr>
      <vt:lpstr>  </vt:lpstr>
      <vt:lpstr>  </vt:lpstr>
      <vt:lpstr>  </vt:lpstr>
      <vt:lpstr>  </vt:lpstr>
      <vt:lpstr> QUESTION # 17 BOOKS &amp; AUTHORS </vt:lpstr>
      <vt:lpstr> ANSWER # 17</vt:lpstr>
      <vt:lpstr> QUESTION # 18 OCCUPATIONS 2-PARTER  </vt:lpstr>
      <vt:lpstr> ANSWER # 18  </vt:lpstr>
      <vt:lpstr>PowerPoint Presentation</vt:lpstr>
      <vt:lpstr>PowerPoint Presentation</vt:lpstr>
      <vt:lpstr> QUESTION # 20 BET UP TO 15 POINTS ENTERTAINMENT</vt:lpstr>
      <vt:lpstr>ANSWER # 20</vt:lpstr>
      <vt:lpstr>TRIVIAMARYLAND </vt:lpstr>
      <vt:lpstr>PowerPoint Presentation</vt:lpstr>
      <vt:lpstr>PowerPoint Presentation</vt:lpstr>
    </vt:vector>
  </TitlesOfParts>
  <Company>GSB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TriviaMaryland</dc:title>
  <dc:creator>Brad Glazer</dc:creator>
  <cp:keywords>trivia</cp:keywords>
  <cp:lastModifiedBy>kent hash</cp:lastModifiedBy>
  <cp:revision>10954</cp:revision>
  <cp:lastPrinted>2016-06-16T12:22:30Z</cp:lastPrinted>
  <dcterms:created xsi:type="dcterms:W3CDTF">2007-02-10T13:01:25Z</dcterms:created>
  <dcterms:modified xsi:type="dcterms:W3CDTF">2023-12-12T13:54:08Z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-1218267639</vt:i4>
  </property>
  <property fmtid="{D5CDD505-2E9C-101B-9397-08002B2CF9AE}" pid="3" name="_NewReviewCycle">
    <vt:lpwstr/>
  </property>
  <property fmtid="{D5CDD505-2E9C-101B-9397-08002B2CF9AE}" pid="4" name="_EmailSubject">
    <vt:lpwstr>updated WS game</vt:lpwstr>
  </property>
  <property fmtid="{D5CDD505-2E9C-101B-9397-08002B2CF9AE}" pid="5" name="_AuthorEmail">
    <vt:lpwstr>Brad.M.Glazer@ssa.gov</vt:lpwstr>
  </property>
  <property fmtid="{D5CDD505-2E9C-101B-9397-08002B2CF9AE}" pid="6" name="_AuthorEmailDisplayName">
    <vt:lpwstr>Glazer, Brad M.</vt:lpwstr>
  </property>
  <property fmtid="{D5CDD505-2E9C-101B-9397-08002B2CF9AE}" pid="7" name="_PreviousAdHocReviewCycleID">
    <vt:i4>1658094728</vt:i4>
  </property>
</Properties>
</file>